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Богатырский пир в музыке: радость, честь и весёлый шум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музыка превращает богатырский пир в праздник силы, чести и дружбы.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былины к музыке: как начинается пир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пира пришла из былин о Киевской Руси и князе Владимире. Здесь слышен переход от тревоги к миру: сначала тише, потом всё праздничнее, звонче и радостнее.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на богатырском пиру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большим столом собираются князь, богатыри, дружинники и гости. Все здороваются, кланяются, говорят добрые слова и делятся радостью после славных дел.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пиру звучат похвалы, шутки, песни и весёлый разговор. Еда и питьё стоят на столах, но главное здесь — дружелюбие и уважение к каждому гостю.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Богатыри ведут себя спокойно и уверенно. Они веселятся без лишнего шума, поэтому праздник выглядит не только шумным, но и очень достойным.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 в княжеском тереме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столах можно представить хлеб, мёд, квас, рыбу, мясо и каши. Такая обстановка помогает почувствовать древнюю Русь и её гостеприимные традиции.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происходит в светлой палате или княжеском тереме. Длинные столы, кубки и тёплый свет создают ощущение богатства, порядка и настоящего праздника.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652" y="1375224"/>
            <a:ext cx="261000" cy="2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9652" y="2193607"/>
            <a:ext cx="261000" cy="26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652" y="3052567"/>
            <a:ext cx="261000" cy="208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9652" y="3859342"/>
            <a:ext cx="261000" cy="261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участвует в празднике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10909" y="1285179"/>
            <a:ext cx="31011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принимает гостей, следит за порядком и показывает, что пир устроен с честью. Его место на празднике особенно почётное.
</a:t>
            </a:r>
            <a:endParaRPr lang="en-US" sz="738" dirty="0"/>
          </a:p>
        </p:txBody>
      </p:sp>
      <p:sp>
        <p:nvSpPr>
          <p:cNvPr id="15" name="Text 3"/>
          <p:cNvSpPr txBox="1"/>
          <p:nvPr/>
        </p:nvSpPr>
        <p:spPr>
          <a:xfrm>
            <a:off x="1110909" y="2118051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Богатыри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сидят за столом как победители и защитники земли. Сила у них есть, но держатся они спокойно и достойно.
</a:t>
            </a:r>
            <a:endParaRPr lang="en-US" sz="738" dirty="0"/>
          </a:p>
        </p:txBody>
      </p:sp>
      <p:sp>
        <p:nvSpPr>
          <p:cNvPr id="16" name="Text 4"/>
          <p:cNvSpPr txBox="1"/>
          <p:nvPr/>
        </p:nvSpPr>
        <p:spPr>
          <a:xfrm>
            <a:off x="1110909" y="2950922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Дружина и гости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Дружинники и приглашённые люди разделяют радость пира. Их присутствие делает сцену живой, шумной и по-настоящему народной.
</a:t>
            </a:r>
            <a:endParaRPr lang="en-US" sz="738" dirty="0"/>
          </a:p>
        </p:txBody>
      </p:sp>
      <p:sp>
        <p:nvSpPr>
          <p:cNvPr id="17" name="Text 5"/>
          <p:cNvSpPr txBox="1"/>
          <p:nvPr/>
        </p:nvSpPr>
        <p:spPr>
          <a:xfrm>
            <a:off x="1110909" y="3783797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Певцы и сказители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прославляют героев, поют и рассказывают о подвигах. Благодаря им пир звучит как настоящий праздник слова и музыки.
</a:t>
            </a:r>
            <a:endParaRPr lang="en-US" sz="73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сцена пира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как праздник в былине превращается в торжественную и радостную сцену.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Щедрость как важное качество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Щедрый хозяин не жалеет угощения и почёта. Он встречает гостей радостно, словно говорит: «Добро пожаловать, у нас вам рады!»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народной традиции щедрость считалась добрым и правильным поступком. Она показывает, что человек умеет делиться и уважать других.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былины это ещё и знак силы. Тот, кто щедр, выглядит не только богатым, но и благородным, достойным настоящего героя.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выглядят богатыри за столом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одежда подчёркивает высокий статус: длинные рубахи, пояса, плащи и нарядные детали. На рисунке важно показать и мощь, и приветливый настрой.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Богатыри сидят прямо, держатся спокойно и говорят уверенно. В их позах чувствуется сила, а в лицах — доброта и уверенность без хвастовства.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Речь, похвала и богатырское слово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3220600"/>
            <a:ext cx="4141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былине слово почти такое же сильное, как меч. Вежливая и твёрдая речь помогает понять, какой это герой — смелый, умный и воспитанный.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пиру звучат короткие речи, благодарности и добрые пожелания. Даже простые слова здесь звучат торжественно и по-особому важно.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Богатыри вспоминают подвиги и честную службу. Их речь не пустая: она показывает, что герой умеет говорить с достоинством и уважением.
</a:t>
            </a:r>
            <a:endParaRPr lang="en-US" sz="10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4867" y="1348019"/>
            <a:ext cx="244200" cy="24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70974" y="1348019"/>
            <a:ext cx="244200" cy="24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4870" y="3105254"/>
            <a:ext cx="244200" cy="244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970974" y="3129671"/>
            <a:ext cx="244200" cy="19536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пира: песни, гусли и ритм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564103" y="179507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делают пир весёлым и живым. Они помогают почувствовать радость встречи и праздничное настроение после больших подвигов.
</a:t>
            </a:r>
            <a:endParaRPr lang="en-US" sz="800" dirty="0"/>
          </a:p>
        </p:txBody>
      </p:sp>
      <p:sp>
        <p:nvSpPr>
          <p:cNvPr id="15" name="Text 3"/>
          <p:cNvSpPr txBox="1"/>
          <p:nvPr/>
        </p:nvSpPr>
        <p:spPr>
          <a:xfrm>
            <a:off x="2900196" y="1795113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гуслей связан с русским народным искусством. Он придаёт сцене сказочное и старинное звучание, будто оживает сама былина.
</a:t>
            </a:r>
            <a:endParaRPr lang="en-US" sz="800" dirty="0"/>
          </a:p>
        </p:txBody>
      </p:sp>
      <p:sp>
        <p:nvSpPr>
          <p:cNvPr id="16" name="Text 4"/>
          <p:cNvSpPr txBox="1"/>
          <p:nvPr/>
        </p:nvSpPr>
        <p:spPr>
          <a:xfrm>
            <a:off x="564100" y="3552348"/>
            <a:ext cx="1879500" cy="11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праздника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задаёт движение всей сцене. Она помогает услышать, как праздник становится всё шире, звонче и торжественнее.
</a:t>
            </a:r>
            <a:endParaRPr lang="en-US" sz="800" dirty="0"/>
          </a:p>
        </p:txBody>
      </p:sp>
      <p:sp>
        <p:nvSpPr>
          <p:cNvPr id="17" name="Text 5"/>
          <p:cNvSpPr txBox="1"/>
          <p:nvPr/>
        </p:nvSpPr>
        <p:spPr>
          <a:xfrm>
            <a:off x="2900196" y="355233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звучание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Песни, инструменты и голоса вместе создают радостный шум. Из него рождается ощущение богатого, светлого и доброго праздника.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стоит на столе у богатырей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Сытные блюда после добрых дел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стоят рыба, мясо и каши — простая, но очень сытная еда. Она напоминает о жизни древней Руси, где ценили труд, запасливость и хороший стол. От такого пира никто не уйдёт голодным.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и пироги на почётном месте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длинном столе лежат круглые караваи, румяные пироги и ломти хлеба. Такие угощения сразу создают ощущение щедрого праздника. Они показывают, что хозяева готовы встретить гостей тепло и по-русски широко.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Мёд и квас для весёлой беседы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можно увидеть кувшины с мёдом и квасом, а рядом — кубки для гостей. Эти напитки делают праздник ещё звонче и уютнее. В такой обстановке легко говорить добрые слова и шутить.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эта сцена нужна в сюжете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 показывает, что подвиг уже совершён, а герой возвращён в мирную жизнь. Теперь его встречают не как воина на поле боя, а как человека, которого уважают и благодарят.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сцена помогает увидеть главную мысль былины: сила нужна не для ссоры, а для защиты земли и людей. Поэтому праздник становится заслуженной наградой за храбрость и верность.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пиру герой получает признание, а вместе с ним — чувство покоя и согласия. Так история заканчивается не тревогой, а радостным ощущением порядка, дружбы и общего мира.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шаги богатырского пира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былине: от возвращения героя к празднику, похвалам и миру.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Праздничное пространство в музыке и на картине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49500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княжеская палата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 обычно изображают в просторной и светлой палате. Здесь много воздуха, а стены и столы словно готовы принять важное и радостное событие.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42175"/>
            <a:ext cx="3201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Детали, которые создают праздник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Скатерти, свечи, кубки и украшения делают сцену нарядной. Такие детали помогают почувствовать тепло, безопасность и настоящий народный праздник.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Гостеприимство на Руси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Гостя встречали хлебом-солью и усаживали на почётное место. Так показывали уважение и радость от встречи, а не просто кормили после дороги.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 ставили лучшее, что было в доме. Щедрость считалась добрым делом и признаком силы хозяина, который умеет делиться без скупости.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Отказать гостю было стыдно и неправильно. Поэтому сцена пира звучит особенно торжественно: здесь важны доброе сердце, честь и открытый дом.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богатырского пира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Первое, что чувствуется в этой сцене, — радость. Но это не шумная суета, а спокойное и большое веселье после трудного дела.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голоса и звон посуды создают праздничный шум. Он звучит живо, но не мешает видеть уважение к старшим и почёт к героям.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Богатыри ведут себя уверенно и достойно. Они умеют веселиться, но не теряют серьёзности и внутренней силы.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всё это делает пир похожим на настоящий народный праздник, где есть и смех, и честь, и чувство общего мира.
</a:t>
            </a:r>
            <a:endParaRPr lang="en-US" sz="9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0741"/>
            <a:ext cx="4002600" cy="17198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979216"/>
            <a:ext cx="4002600" cy="1719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 детали эпохи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514575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Наряды, которые сразу узнаются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одеты в длинные рубахи, пояса и плащи. Иногда у них есть шапки и украшения, которые подчёркивают высокий статус. Такая одежда помогает представить древнерусское время и торжественный характер пира.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3273050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Ткани, узоры и блеск металла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особенно заметны яркие ткани, красивые узоры и металлические детали. Они делают одежду богато и празднично оформленной. Благодаря этим мелочам сцена выглядит живой, нарядной и исторически узнаваемой.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сцена богатырского пира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3220600"/>
            <a:ext cx="4141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помогает заметить лучшие качества героя. Под песни и похвалы особенно ясно видно, что смелость, доброта и благодарность идут рядом.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учит уважать гостей, старших и товарищей. Она показывает, что добрые слова, щедрый стол и спокойное поведение тоже очень важны.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напоминает: настоящая сила ценна тогда, когда служит людям. Богатырь хорош не только в бою, но и в мирной, дружеской обстановке.
</a:t>
            </a:r>
            <a:endParaRPr lang="en-US" sz="10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652" y="1386824"/>
            <a:ext cx="261000" cy="208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9552" y="2028432"/>
            <a:ext cx="261000" cy="261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9602" y="2710630"/>
            <a:ext cx="261000" cy="232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39652" y="3363817"/>
            <a:ext cx="261000" cy="261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39652" y="4031517"/>
            <a:ext cx="261000" cy="261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для запоминания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1110900" y="1285175"/>
            <a:ext cx="31011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праздник, где собираются гости, звучат речи, песни и добрые пожелания. Он показывает радость, достаток и важную победу героя.
</a:t>
            </a:r>
            <a:endParaRPr lang="en-US" sz="738" dirty="0"/>
          </a:p>
        </p:txBody>
      </p:sp>
      <p:sp>
        <p:nvSpPr>
          <p:cNvPr id="17" name="Text 3"/>
          <p:cNvSpPr txBox="1"/>
          <p:nvPr/>
        </p:nvSpPr>
        <p:spPr>
          <a:xfrm>
            <a:off x="1110900" y="1952877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Богатырь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и смелый защитник земли. На пиру он остаётся достойным, спокойным и уважительным, а не только грозным воином.
</a:t>
            </a:r>
            <a:endParaRPr lang="en-US" sz="738" dirty="0"/>
          </a:p>
        </p:txBody>
      </p:sp>
      <p:sp>
        <p:nvSpPr>
          <p:cNvPr id="18" name="Text 4"/>
          <p:cNvSpPr txBox="1"/>
          <p:nvPr/>
        </p:nvSpPr>
        <p:spPr>
          <a:xfrm>
            <a:off x="1110900" y="2620577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Хозяин и старший на празднике. Он принимает гостей, проявляет почёт и следит, чтобы на пиру всё было по чести.
</a:t>
            </a:r>
            <a:endParaRPr lang="en-US" sz="738" dirty="0"/>
          </a:p>
        </p:txBody>
      </p:sp>
      <p:sp>
        <p:nvSpPr>
          <p:cNvPr id="19" name="Text 5"/>
          <p:cNvSpPr txBox="1"/>
          <p:nvPr/>
        </p:nvSpPr>
        <p:spPr>
          <a:xfrm>
            <a:off x="1110900" y="3288279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и гусли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делает сцену живой и праздничной. Песня помогает славить подвиг, а гусли создают звучание народной сказки и былины.
</a:t>
            </a:r>
            <a:endParaRPr lang="en-US" sz="738" dirty="0"/>
          </a:p>
        </p:txBody>
      </p:sp>
      <p:sp>
        <p:nvSpPr>
          <p:cNvPr id="20" name="Text 6"/>
          <p:cNvSpPr txBox="1"/>
          <p:nvPr/>
        </p:nvSpPr>
        <p:spPr>
          <a:xfrm>
            <a:off x="1110900" y="3955981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Хлеб-соль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гостеприимства и уважения. С ним встречают дорогого гостя, показывая доброту, щедрость и открытость дома.
</a:t>
            </a:r>
            <a:endParaRPr lang="en-US" sz="7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богатырский пир как праздник славы и мира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Богатырский пир показывает, как подвиг превращается в радостное признание. Здесь слышны музыка, похвалы и дружба, а богатырь выглядит не только сильным, но и по-настоящему добрым.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2026-05-24T22:44:08Z</dcterms:created>
  <dcterms:modified xsi:type="dcterms:W3CDTF">2026-05-24T22:44:08Z</dcterms:modified>
</cp:coreProperties>
</file>