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перепутьях реализма и модернизма
</a:t>
            </a:r>
            <a:endParaRPr lang="en-US" sz="3531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когда литература заново училась говорить о человеке и мире.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веков: время перемен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принесли быстрые социальные сдвиги, городскую суету, духовные поиски и ощущение неустойчивости. Литература отразила этот перелом, сохраняя внимание к жизни и одновременно ища новые художественные формы.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основные принципы и задачи
</a:t>
            </a:r>
            <a:endParaRPr lang="en-US" sz="3492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изображает человека в конкретных обстоятельствах, показывая, как среда, воспитание и историческая эпоха влияют на поступки и характер.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важны бытовая деталь, психологическая точность, логика событий и нравственный конфликт, раскрывающий общественные противоречия.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реализм связан с гуманизмом: он стремится понять внутреннюю правду личности и её связь с жизнью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смысл в недосказанности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умеет превращать обычный разговор и почти незаметную деталь в источник напряжения. В его пьесах и рассказах внешне тихая жизнь раскрывает скрытую усталость, несбывшиеся надежды и внутреннюю драму человека.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Бунин: красота памяти и уходящего мира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сохраняет точность классического письма и особенно тонко передаёт впечатление от природы, предметов и времени. Его проза и поэзия часто обращены к памяти, прошлому и образу России, которая уходит.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Горький: народ, протест, сильный характер
</a:t>
            </a:r>
            <a:pPr algn="ctr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соединяет наблюдение за реальной жизнью с темой социального напряжения и человеческого бунта. Его герои часто стоят перед выбором между покорностью и стремлением к свободе, силе и достоинству.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реализм: Чехов, Бунин, Горький
</a:t>
            </a:r>
            <a:endParaRPr lang="en-US" sz="33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рубежа веков
</a:t>
            </a:r>
            <a:endParaRPr lang="en-US" sz="277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условная: она показывает, какие художественные признаки доминируют в каждом направлении.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рубежа веков многоголосен: направления не сменяют друг друга сразу, а сосуществуют и спорят между собой.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русской литературы рубежа XIX–XX веков
</a:t>
            </a:r>
            <a:endParaRPr lang="en-US" sz="7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17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23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как ответ на кризис реализма
</a:t>
            </a:r>
            <a:endParaRPr lang="en-US" sz="3357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важнее внешней фабулы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сосредоточен не только на событии, но и на том, как его переживает человек. Важны сомнение, внутренний разлад и многозначность восприятия.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вместо однозначного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становится намёком и знаком, который открывает несколько уровней значения. Текст рассчитан на вдумчивое чтение и интерпретацию.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модернистов особенно значимы звучание слова, повтор, ритмическая организация и интонация. Смысл создаётся не только через сюжет, но и через саму ткань речи.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Целостная картина действительности уступает место обрывкам впечатлений, ассоциациям и резким переходам. Это передаёт ощущение нестабильности эпохи и человека в ней.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 создание новой реальности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не ограничивается отражением жизни: он выстраивает собственный художественный мир, где внешний опыт переосмысляется через интуицию автора и героя.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модернизм: сопоставление
</a:t>
            </a:r>
            <a:endParaRPr lang="en-US" sz="362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различие между направлениями проявляется и в целях, и в способе создания образа.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опирается на узнаваемую действительность, а модернизм — на субъективность и художественный эксперимент.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литературоведческим признакам направлений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реализма к модернизму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историческую и художественную логику рубежа XIX–XX веков.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первая волна модернизма
</a:t>
            </a:r>
            <a:endParaRPr lang="en-US" sz="3247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утверждает идею «двойного мира»: видимая реальность только намекает на скрытую духовную сущность, которую нельзя передать прямым описанием.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Поэтов символизма привлекают тайна, смерть, вечность, городская тревога и предчувствие катастрофы; особую роль играет музыкальность слова и многослойность образа.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направление представлено Брюсовым, Блоком, Белым, Мережковским и Гиппиус; у каждого из них символизм получает свой оттенок и философский акцент.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между символом и историей
</a:t>
            </a:r>
            <a:endParaRPr lang="en-US" sz="272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начал как поэт символистской мечты, но очень скоро его лирика отозвалась на тревоги эпохи. Образы Петербурга, метели, любви и одиночества у него соединяются с ощущением исторического надлома.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показывает, как символ может говорить о реальных событиях не прямо, а через настроение, ритм и напряжённый образ. Поэтому Блок стал одной из главных фигур перехода от эстетической условности к исторической остроте.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 реализма и модернизма
</a:t>
            </a:r>
            <a:endParaRPr lang="en-US" sz="31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по-разному выстраивают смысл: реализм опирается на жизненную конкретность, модернизм — на внутреннее переживание и многозначный образ.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тем показывает общность вопросов эпохи: человека, общества и исторического слома, но способы их раскрытия принципиально различаются.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разделов презентации; учебный материал по литературе рубежа XIX–XX веков.
</a:t>
            </a:r>
            <a:endParaRPr lang="en-US" sz="6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ясность, предметность, культурная память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стремились вернуть поэзии точность и зримую конкретность, противопоставляя их расплывчатой символистской многозначности и отвлечённым мистическим построениям.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их внимания — вещный мир, жест, деталь и ясная композиция; смысл рождается не из тумана намёков, а из точного выбора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акмеизм не отказывается от культурной глубины: античность, мировая поэзия и историческая память становятся для него источником формы и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языковой эксперимент и разрыв с традицией
</a:t>
            </a:r>
            <a:endParaRPr lang="en-US" sz="243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объявили традиционную литературу устаревшей и сделали главным принципом искусства обновление языка, формы и самого способа поэтического мышления.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разрушали привычный синтаксис, активно вводили неологизмы, необычные рифмы и смелые графические решения, добиваясь эффекта языкового взрыва.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техника, скорость и энергия современности стали для футуристов не темой, а особым ритмом текста, передающим ощущение стремительно меняющегося мира.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эстетика была не только художественной, но и полемической: футуризм сознательно спорил с классикой, утверждая право искусства создавать новые нормы.
</a:t>
            </a:r>
            <a:endParaRPr lang="en-US" sz="1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их вклад в литературу рубежа веков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писатели и их художественные открытия в литературе рубежа веков.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обновляет литературу по-своему: от тонкой психологической прозы до символистской и авангардной поэтики.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материалам школьного курса литературы и содержанию презентации.
</a:t>
            </a:r>
            <a:endParaRPr lang="en-US" sz="6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004" y="3238872"/>
            <a:ext cx="427092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610" y="3908754"/>
            <a:ext cx="384383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внутренний мир личности
</a:t>
            </a:r>
            <a:endParaRPr lang="en-US" sz="3333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центр повествования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начала XX века всё чаще сосредоточена на личности, её сомнениях, выборе и скрытых переживаниях, которые важнее внешней событийности.
</a:t>
            </a:r>
            <a:endParaRPr lang="en-US" sz="972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показывает внутренний разлад, одиночество, тревогу и ощущение утраты опоры, передавая неустойчивость человеческого восприятия мира.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 обстоятельства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реалистической традиции характер раскрывается через семью, быт, воспитание и социальные условия, формирующие поступок и жизненную линию героя.
</a:t>
            </a:r>
            <a:endParaRPr lang="en-US" sz="89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анализа души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углубляют психологическое изображение: одна объясняет человека, другая фиксирует его внутреннюю неясность и напряжение на грани слова и молчания.
</a:t>
            </a:r>
            <a:endParaRPr lang="en-US" sz="8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двух направлений
</a:t>
            </a:r>
            <a:endParaRPr lang="en-US" sz="263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заметна уже на уровне построения фразы: реализм стремится к ясной мотивировке, модернизм — к смысловой многослойности и ассоциативной свободе.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направления различаются не только темами, но и самим механизмом создания художественного смысла.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сопоставления литературных признаков, представленных в презентации.
</a:t>
            </a:r>
            <a:endParaRPr lang="en-US" sz="7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перелома
</a:t>
            </a:r>
            <a:endParaRPr lang="en-US" sz="3681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рубежа веков город становится испытанием для человека: он ускоряет события, разобщает людей и делает особенно заметными одиночество, случайность и внутреннюю неустойчивость.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Москва приобретают символическое значение: это не просто фон, а пространство, где исторический слом ощущается через шум улиц, толпу, свет витрин и холод архитектуры.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произведения на стыке реализма и модернизма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определить художественную доминанту текста и увидеть сочетание разных поэтик.
</a:t>
            </a:r>
            <a:endParaRPr lang="en-US" sz="8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перелома для русской литературы
</a:t>
            </a:r>
            <a:endParaRPr lang="en-US" sz="3087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достигает высокой зрелости, но уже ощущает исчерпанность прежних объяснений мира и необходимость нового художественного языка.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веков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модернистские течения, которые по-новому ставят вопрос о слове, образе, личности и границах художественного изображения.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усложняется: сосуществуют реализм, символизм, акмеизм, футуризм и новые формы психологической прозы и лирики.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XX века наследует и жизненную правду реализма, и экспериментальную свободу модернизма, соединяя их в новых формах.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— одна задача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модернизм по-разному отвечали на кризис эпохи, но вместе расширили границы русской литературы: от точного изображения жизни — к её глубокому художественному осмыслению.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2026-05-23T18:48:24Z</dcterms:created>
  <dcterms:modified xsi:type="dcterms:W3CDTF">2026-05-23T18:48:24Z</dcterms:modified>
</cp:coreProperties>
</file>