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географическое положение, население, хозяйство и роль в 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страна Европы: география, экономика, население и влияние.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сочетает выгодное положение, морские выходы, разветвлённые границы и крупные города, поэтому играет важную роль в связях между странами Европы, мировой торговле и транспортных потоках.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центре европейского пространства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Германии: рельеф, климат и внутренние воды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занимают низменности и ледниковые равнины, удобные для расселения, сельского хозяйства и строительства транспортных коридоров между морскими портами и внутренними районами.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Среднегорья и юг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Германии преобладают среднегорья, а на юге — предальпийские равнины и Альпы. Такое разнообразие рельефа влияет на размещение хозяйства и туристическую привлекательность территории.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Эльба, Дунай, Одер и Везер служат важными водными артериями. Они поддерживают судоходство, снабжение водой, работу промышленности и связь между регионами страны.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Германии мягкий и сравнительно влажный, с постепенным переходом от морского к континентальному. Это создаёт благоприятные условия для жизни населения, сельского хозяйства и круглогодичной работы инфраструктуры.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город памяти, власти и современной культуры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объединённой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стал столицей объединённой Германии в 1990 году и сегодня остаётся главным политическим центром страны. Здесь находятся Бундестаг, федеральное правительство и ключевые государственные учреждения, определяющие курс государства.
</a:t>
            </a:r>
            <a:endParaRPr lang="en-US" sz="96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исторических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Бранденбургские ворота, Рейхстаг и остатки Берлинской стены напоминают о разделении и последующем объединении страны. Эти места делают Берлин важным пространством исторической памяти и общественного диалога.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музеев и молодёжи
</a:t>
            </a:r>
            <a:pPr algn="l" indent="0" marL="0">
              <a:lnSpc>
                <a:spcPct val="100000"/>
              </a:lnSpc>
              <a:buNone/>
            </a:pPr>
            <a:r>
              <a:rPr lang="en-US" sz="35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известен сильной университетской средой, крупными музеями и разнообразной городской культурой. Он привлекает молодёжь, исследователей и туристов, соединяя деловую функцию столицы с динамичной современной жизнью.
</a:t>
            </a:r>
            <a:endParaRPr lang="en-US" sz="10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66981"/>
            <a:ext cx="3848986" cy="1681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земли Германии сочетают административные центры и ведущие отрасли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регионов отражает высокую территориальную дифференциацию: индустриальные центры, научные кластеры и портовые города дополняют друг друга в едином экономическом пространстве.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хозяйственной структуре федеральных земель Германии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земли Германии и их хозяйственная специализация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рабочие места, университеты, транспортные узлы и государственные функции, усиливая неравномерность расселения внутри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заметно опережает другие города; далее идут крупные экономические и транспортные центры, формирующие основу урбанизированной Германии.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городов Германии, 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Германии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Германии: федерализм и парламентская республика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парламентская республика, где правительство формируется на основе парламентского большинства. Такой порядок делает исполнительную власть зависимой от поддержки депутатов и коалиционных договорённостей.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канцлера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канцлер руководит правительством и определяет основные направления внутренней и внешней политики. Именно этот пост является центральным в системе реального политического управления.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Бундестаг и Бундесрат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разделена между Бундестагом и Бундесратом. Первый выражает волю избирателей, а второй представляет интересы федеральных земель и участвует в согласовании решений.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помогает учитывать региональные различия, снижать централизацию и сохранять баланс между общегосударственными задачами и интересами земель, которые обладают значительной самостоятельностью.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решения в 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выборов до проверки законов в правовой системе страны.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как промышленная держава Европы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индустриальная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Германии опирается на автомобилестроение, машиностроение, химию, электротехнику и фармацевтику. Эти отрасли создают высокую добавленную стоимость и поддерживают экспортную мощь страны.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корпорации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Volkswagen, BMW, Mercedes-Benz, Siemens, Bosch и Bayer стали символами немецкой промышленной школы. Их влияние связано не только с производством, но и с технологиями, исследованиями и глобальными цепочками поставок.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Квалифицированные кадры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профессиональной подготовки рабочих, инженеров и исследователей помогает Германии сохранять конкурентоспособность. Связь между образованием, наукой и производством особенно заметна в индустриальных регионах.
</a:t>
            </a:r>
            <a:endParaRPr lang="en-US" sz="1099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экономика тесно включена в мировую торговлю, а её предприятия активно поставляют продукцию на рынки Европы, США и Китая. Это делает внешние связи важнейшим фактором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Германии держится на сложной промышленной продукции, где особенно важны качество, инженерная точность и высокая доля наукоёмких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высокотехнологичных товаров показывает, что конкурентоспособность страны основана не на сырье, а на промышленной специализации и инновациях.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экспорта Германии по основным товарным группам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немецкого экспорта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университеты Германии отличаются высоким качеством подготовки и доступностью: во многих землях обучение не требует платы за семестр, а студенты вносят лишь административный взнос.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Общества Макса Планка, Фраунгофера, Лейбница и Гельмгольца объединяют фундаментальные и прикладные исследования, помогая быстрее превращать научные идеи в технологии и практические решения.
</a:t>
            </a:r>
            <a:endParaRPr lang="en-US" sz="1317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компетенции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 немецкие школы в инженерии, физике, химии, медицине и экологических технологиях. Эти направления поддерживают промышленность, повышают качество продукции и усиливают экспортный потенциал страны.
</a:t>
            </a:r>
            <a:endParaRPr lang="en-US" sz="118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и тесная связь науки с бизнесом создают основу для инноваций, стартапов и модернизации производства, что помогает Германии сохранять конкурентоспособность в Европе и мире.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немецкой науки и образования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461" y="2755985"/>
            <a:ext cx="2385078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культурного наследия Германии; материалы ЮНЕСКО; туристические и справочные источники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природные символы Германии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известные объекты страны сочетают историческое значение, туристическую привлекательность и роль в формировании национального образа Германии.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Германии объединяют архитектуру, историю и туризм; особенно заметно сочетание общенациональных смыслов с сильной ролью отдельных городов и маршрутов в культурном имидже страны.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является государственным и служит основой общественной жизни, образования и управления. Он также остаётся одним из важнейших языков Европы в науке, культуре и международных контактах.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литературная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Гёте, Шиллера, Томаса Манна и Франца Кафки стали частью европейского канона. Их тексты отражают нравственные поиски, социальные перемены и развитие личности в сложные исторические эпохи.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Канта, Гегеля и Ницше повлияли на понимание морали, свободы, государства и культуры. Немецкая философия стала важной частью европейской интеллектуальной традиции и университетского образования.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театры, университеты и книжные ярмарки поддерживают высокий статус гуманитарной среды. Благодаря этому Германия сохраняет влияние не только как промышленная держава, но и как культурный центр Европы.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литература и философия как часть культурного пространства Германии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повседневная культура разных регионов Германии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 в Мюнхене, карнавал в Кёльне и рождественские ярмарки формируют узнаваемый образ страны. Эти события привлекают туристов и одновременно сохраняют локальные традиции, передаваемые между поколениями.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кухня разнообразна: в ней важны хлеб, колбасы, сыры, выпечка, блюда из картофеля и мясные рецепты. Кулинарные привычки заметно различаются между севером, югом, западом и востоком страны.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землях сохраняются собственные диалекты, особенности этикета и местные праздники. Именно региональные различия делают культурную карту Германии более сложной и интересной, чем может показаться на первый взгляд.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Общенациональные традиции не отменяют локальной самобытности. Германия показывает, как единое государство может сохранять богатство региональных культур, не теряя общего исторического и гражданского пространства.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трансформация затрагивает не только выработку электроэнергии, но и модернизацию сетей, хранение энергии и повышение эффективности потребления в промышленности и домохозяйствах.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возобновляемых источников меняет структуру энергосистемы, но требует резервов, инвестиций в сети и баланса между экологическими целями и надёжностью снабжения.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и обзорные материалы по энергетику Германии; актуальные сводки энергетического баланса, 2023–2024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Германии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7768" y="1767993"/>
            <a:ext cx="277579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Автобаны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связывают крупнейшие города, промышленные районы и приграничные территории. Высокая плотность дорожной сети обеспечивает быстрые перевозки грузов и удобную мобильность населения внутри страны.
</a:t>
            </a:r>
            <a:endParaRPr lang="en-US" sz="122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ICE сокращает время между деловыми центрами и делает поезд удобной альтернативой автомобилю и авиации на средних расстояниях. Это поддерживает деловые поездки и внутренний туризм.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Франкфурта-на-Майне и Мюнхена играют ключевую роль в международных пассажирских и грузовых потоках, соединяя Германию с европейскими и мировыми направлениями.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Майн и Дунай обеспечивают важные водные маршруты, а морские порты дополняют внешнеторговую систему. Водный транспорт особенно важен для промышленности и экспорта.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транспортной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разделения к объединению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ключевых политических событий XX века, приведших к объединению страны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в центре Европы усиливает её посредническую роль: Германия влияет на согласование интересов государств ЕС и участвует в выработке общих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остаётся одним из ключевых центров силы в Европе: её экономический вес сочетается с дипломатическим влиянием и ответственностью за устойчивость общеевропейских процессов.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Европейского союза и НАТО; справочные данные о роли Германии в европейских институтах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Европейском союзе и международной политике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Энергопереход и климатическая адаптация требуют инвестиций в сети, транспорт и промышленность. Германия стремится сократить выбросы, не ослабив при этом устойчивость экономики.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модели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страны — наука, промышленность и социальные институты — сохранят значение только при сочетании инноваций, ответственности за природу и высокой экономической эффективности.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и рост доли пожилых людей увеличивают нагрузку на пенсионную и медицинскую системы. Это требует продуманной демографической политики и повышения производительности труда.
</a:t>
            </a:r>
            <a:endParaRPr lang="en-US" sz="951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мигрантов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нуждается в успешной интеграции приезжих в рынок труда, школу и общественную жизнь. Без этого сложно поддерживать социальную стабильность и компенсировать дефицит рабочей силы.
</a:t>
            </a:r>
            <a:endParaRPr lang="en-US" sz="951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цифровой экономики, сетевой инфраструктуры и государственных сервисов остаётся важной задачей. От скорости модернизации зависит конкурентоспособность бизнеса и удобство повседневной жизни.
</a:t>
            </a:r>
            <a:endParaRPr lang="en-US" sz="951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развития Германии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страна баланса между традицией и модернизацией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показывает, как выгодное положение, сильная экономика, федерализм и богатая культура могут работать вместе. Её опыт особенно важен для понимания современной Европы и её будущего.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2026-06-02T23:21:17Z</dcterms:created>
  <dcterms:modified xsi:type="dcterms:W3CDTF">2026-06-02T23:21:17Z</dcterms:modified>
</cp:coreProperties>
</file>