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отдел Моховидные: основные темы и значимость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древние небольшие растения, важные для природы и климата.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400 миллионов лет назад и помогли заселить сушу растениями. Учёные Линней и Дарвин внесли свой вклад в их изучение. Сегодня мхи важны для экологии и формирования почв.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ступени изучения мхов и их значение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моховидных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— слоевищные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имеют плоское тело и обычно растут на влажных почвах. Их строение отличается от других мхов, адаптировано к жизни на поверхности.
</a:t>
            </a:r>
            <a:endParaRPr lang="en-US" sz="18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наиболее распространённые
</a:t>
            </a:r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выделенным стеблем и множеством мелких листьев. Большинство известных видов мхов относятся к этой группе, они встречаются в разных природных условиях.
</a:t>
            </a:r>
            <a:endParaRPr lang="en-US" sz="174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— пластинчатые мхи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особенностью клетки с одним крупным хлоропластом. Их тело напоминает тонкую пластинку, обычно растут во влажных местах.
</a:t>
            </a:r>
            <a:endParaRPr lang="en-US" sz="19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корней; вместо них развиты ризоиды, обеспечивающие прикрепление и поглощение воды.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стебля и множества мелких листьев, что придаёт растениям компактность и лёгкость.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отсутствует: вода и питательные вещества передвигаются по клеткам за счёт диффузии.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 помогает воде перемещаться по поверхности растений в условиях влажной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моховидных: ключевые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мхов: смена поколений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зелёная и долговечная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представляет собой основную часть мха, зеленую и фотосинтезирующую. На нём формируются органы полового размножения — антеридии и архегонии.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структура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спорофит — коробочка на тонкой ножке. Споры обеспечивают распространение и дают начало новым гаметофитам.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мохов способны переноситься ветром на большие расстояния, что способствует широкому расселению мхов в разных экосистемах.
</a:t>
            </a:r>
            <a:endParaRPr lang="en-US" sz="13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и влажные районы показывают наибольшее видовое разнообразие мхов.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широко распространены, причем Азия и Америка отличаются особым разнообразием, что связано с климатическими условиями.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обитания мохов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мхов варьируют от нескольких миллиметров до 50 см, например, сфагнум достигает значительной высоты.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может быть зелёной, бурой или красноватой, что отражает адаптацию к различным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встречаются в болотах, лесах, горах, на скалах и в тундре, демонстрируя широкую экологическую пластичность.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3425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Листостебельный мох с прямыми стеблями и звёздчатыми листьями, обильно растущий на лугах и в лесных опушках.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331900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Болотный мох светло-зелёного или беловатого цвета, способный удерживать большое количество влаги и образующий торф.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представители мхов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53362"/>
            <a:ext cx="7101300" cy="2151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моховидных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печёночниками, листостебельными и антоцеротовыми мхами.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самая разнообразная группа с отчетливой структурой стебля и листьев.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мохов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влаги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эффективно сохраняют влагу в лесах и болотах, предотвращая пересыхание почвы и поддерживая влажный микроклимат.
</a:t>
            </a:r>
            <a:endParaRPr lang="en-US" sz="198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эрозии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Разрастания мхов защищают почву от размывания и ветровой эрозии, обеспечивая устойчивость земельных участков.
</a:t>
            </a:r>
            <a:endParaRPr lang="en-US" sz="19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среды для других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субстратом для прорастания растений и местом обитания мелких животных, способствуя биоразнообразию.
</a:t>
            </a:r>
            <a:endParaRPr lang="en-US" sz="19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Мохи растут на бедных питательными веществами субстратах, таких как камни и моховые болота, используя адаптированные способы поглощения влаги и минеральных веществ.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способны быстро восстанавливаться после долгого пересыхания благодаря особым клеточным механизмам, что позволяет им выживать в засушливых и переменчивых средах.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эффективно переносят низкие температуры, включая замораживание, восстанавливая жизнедеятельность при оттепели, что расширяет их ареалы в холодных регионах.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моховидных к экстремальным условиям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индикаторы состояния окружающей среды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быстро реагируют на загрязнение воздуха и воды, аккумулируя в своих тканях опасные вещества, что делает их важными биоиндикаторами антропогенного воздействия.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мхов в экосистемах служат учёным сигналом о деградации среды, помогая вовремя обнаруживать и изучать экологические проблемы.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благодаря своим водоудерживающим свойствам способствует формированию толстых слоёв болота и сохранению углерода в почве.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сфагнума подтверждает его ключевую роль в поддержании экосистем торфяных болот и глобальном углеродном цикле.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биогеохимии торфяников, 2020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сфагновых мхов в образование торфяных болот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распространения являются споры, которые малые по размеру и могут переноситься ветром на значительные расстояния.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мхов требует присутствия влаги для перемещения сперматозоидов к яйцеклеткам, что обеспечивает генетическое разнообразие.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часто происходит за счёт фрагментации и почкования, позволяя мхам быстро распространяться на новые участки.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двойной способ размножения повышает выживаемость моховидных в различных экологических условиях и способствует их широкому распространению.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размножения: половое и бесполое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отличий между моховидными и сосудистыми растениями, показывающая особенности их строения и жизненного цикла.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сохраняют древние признаки, тогда как сосудистые растения обладают сложной проводящей системой и более развитыми органами.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средней школы,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моховидных с высшими растениями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в количестве, превышающем их собственную массу более чем в двадцать раз, что помогает им выживать в переменчивых условиях.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20-30 раз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способности мхи обеспечивают устойчивость экосистем к засухам и способствуют регулированию водного баланса.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влагоудержания мхов, 2019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мхов человеком: история и современность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медицинской практике Первой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применялся для перевязки ран благодаря антисептическим и превосходным впитывающим свойствам, что спасло множество жизней на фронтах войны.
</a:t>
            </a:r>
            <a:endParaRPr lang="en-US" sz="1221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в цветоводстве и озеленении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широко используются для создания декоративных композиций и повышения влажности почвы в домашних и уличных садах, улучшая микроклимат.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инновационных биотехнологиях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мхи стали сырьём для производства биотоплива и экологически чистых фильтрационных материалов, что способствует развитию устойчивых технологий.
</a:t>
            </a:r>
            <a:endParaRPr lang="en-US" sz="12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создают уникальные условия влажности и структуры почвы, подходящие для обитания множества микроорганизмов, включая бактерии и грибы.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небольших членистоногих и земноводных, предоставляя укрытие и пищу, что увеличивает видовое разнообразие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своим микросредам мхи стимулируют сложные экологические взаимодействия, поддерживая устойчивость природных сообществ.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способствуют прорастанию и росту других растений, создавая благоприятные условия для биоразнообразия в целом.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моховидных в поддержание биоразнообразия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промышленное воздействие негативно влияют на здоровье мохов, приводя к сокращению численности видов и ухудшению их состояния.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Осуществляются программы мониторинга, законодательно регулирующие добычу и охрану мохов, направленные на сохранение биоразнообразия и восстановление экосистем.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необдуманная добыча торфа ведут к утрате жизненных пространств, что угрожает выживанию многих мхов, особенно редких видов.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моховидным и меры по их защите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Моховидные: фундамент природы и будущие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незаменимую роль в поддержании экосистем, водного и углеродного баланса планеты, требуя дальнейших исследований и эффективной охраны для устойчивого будущего.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2026-05-08T22:28:33Z</dcterms:created>
  <dcterms:modified xsi:type="dcterms:W3CDTF">2026-05-08T22:28:33Z</dcterms:modified>
</cp:coreProperties>
</file>