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популяция распадается на новые виды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видообразование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видообразование, нужно сначала различать вид, популяцию, генофонд и изоляцию.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виды не остаются неизменными
</a:t>
            </a:r>
            <a:endParaRPr lang="en-US" sz="3363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изменение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миллионы лет условия на Земле неоднократно менялись: смещались климатические зоны, возникали и исчезали преграды, а ареалы видов расширялись или сокращались.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полезных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меняется, прежние признаки могут потерять значение, а новые — дать преимущество в выживании, размножении и конкуренции за ресурсы.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популяции одного вида сталкиваются с неодинаковыми условиями, поэтому естественный отбор и случайные процессы направляют их развитие по разным траекториям.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накопленные отличия затрагивают строение, поведение и размножение, и одна исходная форма постепенно превращается в несколько самостоятельных линий.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Вид, популяция, генофонд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11231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особей, которые в природных условиях свободно скрещиваются между собой и обычно дают жизнеспособное, плодовитое потомство.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945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популяция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часть вида, обитающая на одной территории и чаще вступающая в скрещивание друг с другом, чем с соседними группами.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59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генофонд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 — это совокупность всех генов и их вариантов в пределах популяции; именно он меняется при эволюции.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 главный барьер обмена генами
</a:t>
            </a:r>
            <a:endParaRPr lang="en-US" sz="2909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ниши, пища или места обитания разделяют даже соседние группы, если они используют разные ресурсы и редко встречаются друг с другом.
</a:t>
            </a:r>
            <a:endParaRPr lang="en-US" sz="1223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 — реки, горы, острова или ледники — сокращают контакты между группами и почти прекращают обмен генами.
</a:t>
            </a:r>
            <a:endParaRPr lang="en-US" sz="1223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расхождений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длится разобщение, тем сильнее расходятся частоты генов, и тем труднее популяциям снова объединиться.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Поведенческая и временная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брачных сигналах, поведении и времени размножения мешают особям находить подходящего партнёра в пределах одной территории.
</a:t>
            </a:r>
            <a:endParaRPr lang="en-US" sz="12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видообразования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постепенное накопление различий между изолированными группами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видообразование: разделение территорией
</a:t>
            </a:r>
            <a:endParaRPr lang="en-US" sz="2673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горный хребет или цепь островов разрывают исходный ареал и ограничивают встречи между особями, поэтому поток генов быстро снижается.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изолированной части среды действуют свои климат, ресурсы и конкуренты, а значит, отбор поддерживает разные признаки.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изоляция длится достаточно долго, популяции теряют способность свободно скрещиваться, и формируются два самостоятельных вида.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Раздельная 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изменения и мутации накапливаются отдельно, потому что обмен генами почти прекращён и не выравнивает различия между группами.
</a:t>
            </a:r>
            <a:endParaRPr lang="en-US" sz="12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Карта-схема географического разделения
</a:t>
            </a:r>
            <a:endParaRPr lang="en-US" sz="3154" dirty="0"/>
          </a:p>
        </p:txBody>
      </p:sp>
      <p:sp>
        <p:nvSpPr>
          <p:cNvPr id="9" name="Text 2"/>
          <p:cNvSpPr txBox="1"/>
          <p:nvPr/>
        </p:nvSpPr>
        <p:spPr>
          <a:xfrm>
            <a:off x="695400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ареал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карте показывают общую область обитания, где одна исходная популяция занимала непрерывный ареал без существенных препятствий.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35305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Разделяющая преграда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физический барьер — вода, горы или ледник, — который разделяет пространство и ограничивает передвижение организмов.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75209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разделения формируются две дочерние популяции: каждая приспосабливается к своим условиям, и различия постепенно усиливаются.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 внутри одной территории
</a:t>
            </a:r>
            <a:endParaRPr lang="en-US" sz="2533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сроки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сроков цветения, нереста или активности уменьшает вероятность скрещивания даже без физического барьера между особями.
</a:t>
            </a:r>
            <a:endParaRPr lang="en-US" sz="1223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пищевые ресурсы внутри одной территории могут разделить популяцию на группы, которые используют разные экологические ниши и реже сталкиваются друг с другом.
</a:t>
            </a:r>
            <a:endParaRPr lang="en-US" sz="1223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удвоение набора хромосом может сразу создать репродуктивный барьер, поэтому новый вид возникает внутри прежнего ареала.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партнёра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Предпочтение определённых сигналов, запахов или партнёров поддерживает отдельные линии размножения и усиливает поведенческую изоляцию.
</a:t>
            </a:r>
            <a:endParaRPr lang="en-US" sz="12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разные силы эволюции действуют не одинаково: одни усиливают различия, другие их уменьшают.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базовых положений популяционной генетики и эволюционной биологии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силы эволюции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ускоряется, когда отбор и дрейф усиливают различия, а поток генов остаётся слабым.
</a:t>
            </a:r>
            <a:endParaRPr lang="en-US" sz="12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сценария показывают разные траектории одного признака при одинаковой исходной частоте: отбор, случайность и смешение генов.
</a:t>
            </a:r>
            <a:endParaRPr lang="en-US" sz="123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на основе общих закономерностей популяционной генетики.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признаки в популяциях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слабом обмене генами различия нарастают быстрее всего; сильный поток генов удерживает популяции ближе друг к другу.
</a:t>
            </a:r>
            <a:endParaRPr lang="en-US" sz="12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особенно вероятно, когда изменения среды идут быстрее адаптации: тогда популяции вынуждены расходиться под разными давлениями отбора.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фактора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запускают быстрое расхождение признаков: новый корм, хищник или климатический сдвиг.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биологии и эволюционной экологии.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9283"/>
            <a:ext cx="4133400" cy="1306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изоляция: до и после оплодотворения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и после оплодотворения действуют разные барьеры, и каждый из них по-своему снижает вероятность получения потомства.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может возникнуть на любом этапе: от встречи гамет до выживания потомства.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общей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11316"/>
            <a:ext cx="3856200" cy="15254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увидеть, что изоляция может быть связана с календарём, поведением, строением или несовместимостью потомства.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барьеры часто действуют вместе, поэтому изоляция усиливается постепенно.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общей биологии.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изоляции и примеры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и насекомые часто видообразуются быстрее
</a:t>
            </a:r>
            <a:endParaRPr lang="en-US" sz="2587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удвоение числа хромосом может сразу отделить новую линию от исходной популяции. Такой скачок часто делает скрещивание с родительской формой затруднённым или невозможным.
</a:t>
            </a:r>
            <a:endParaRPr lang="en-US" sz="1296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смена кормового растения, сроков активности или брачных сигналов быстро разделяет группы даже на одной территории. В результате сокращается обмен генами и закрепляются различия.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ниш
</a:t>
            </a:r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 и некоторых насекомых новые формы нередко связаны с выбором нерестилища, хозяина или партнёра. Когда предпочтения расходятся, популяции начинают эволюционировать независимо.
</a:t>
            </a:r>
            <a:endParaRPr lang="en-US" sz="12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цепочка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исходного ареала формируется непрерывный ряд популяций. Соседние группы ещё могут свободно скрещиваться и обмениваться генами.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расхождение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центра условия меняются: температура, влажность, кормовая база или поведение особей становятся иными.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противоположных концах ряда накапливаются заметные различия. Крайние популяции уже плохо совместимы и почти не скрещиваются.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ряд показывает, что вид может возникать без резкой границы: переход между формами идёт поэтапно и долго остаётся незаметным.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Кольцевые виды как доказательство постепенности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Дарвиновы вьюрки: адаптация и расхождение
</a:t>
            </a:r>
            <a:endParaRPr lang="en-US" sz="2822" dirty="0"/>
          </a:p>
        </p:txBody>
      </p:sp>
      <p:sp>
        <p:nvSpPr>
          <p:cNvPr id="9" name="Text 2"/>
          <p:cNvSpPr txBox="1"/>
          <p:nvPr/>
        </p:nvSpPr>
        <p:spPr>
          <a:xfrm>
            <a:off x="695400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Разные источники пищи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островах Галапагосов вьюрки сталкивались с разной пищей: семенами, насекомыми, кактусами. Отбор закреплял клювы, лучше подходящие к конкретному ресурсу.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35305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Изоляция и отбор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между островами уменьшала обмен генами, поэтому небольшие различия не размывались. Каждая популяция шла собственным эволюционным путём.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75209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Расхождение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накопились устойчивые различия в размере и форме клюва, а также в поведении. Это создало основу для появления нескольких близких видов.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родство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последовательностей ДНК показывает, насколько близки популяции и когда их линии начали расходиться. Это позволяет проверять, связано ли различие с общим предком.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различия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геномные сравнения выявляют участки, где отбор действовал особенно сильно. Так учёные связывают изменения в генах с экологией и репродуктивным барьером.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изоляции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скрещиванием и выбором партнёра помогают понять, существуют ли реальные барьеры для обмена генами. Важны как природные популяции, так и экспериментальные пары.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проверяют гипотезы о видообразовании
</a:t>
            </a:r>
            <a:endParaRPr lang="en-US" sz="31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мифы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 один шаг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 не появляется мгновенно: обычно этому предшествуют длительные изменения в популяциях. Быстрые случаи редки и тоже требуют накопления барьеров.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мутация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мутация почти никогда не создаёт вид сама по себе. Обычно нужны несколько изменений, а также отбор, дрейф и изоляция.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одинаковы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одного вида не обязаны быть одинаковыми. Даже внутри вида есть наследственные различия, связанные с местными условиями и историей расселения.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чаще занимает много поколений, но может ускоряться при сильной изоляции или резкой смене среды. Темп процесса зависит от обстоятельств.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появляется новый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 — это длительный, но закономерный процесс: различия накапливаются, барьеры усиливаются, и одна популяция превращается в несколько самостоятельных линий.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2026-07-26T04:55:06Z</dcterms:created>
  <dcterms:modified xsi:type="dcterms:W3CDTF">2026-07-26T04:55:06Z</dcterms:modified>
</cp:coreProperties>
</file>