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— мастер басен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учат смеяться, думать и запоминать мудрые строки.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Крылова в начальной школе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легко понимать даже младшим школьникам: в них звери говорят и спорят как люди. Через смешные сюжеты они учат замечать хорошие поступки, отличать глупость от мудрости и помнить важные жизненные правила.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родился в Москве в семье офицера. Рано потеряв отца, он с детства помогал близким и рано научился быть самостоятельным.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Учился он недолго, зато много читал. Книги стали для него главным учителем: из них он узнавал о людях, характерах и поступках.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помогла Крылову запоминать смешные и странные случаи из жизни. Позже именно эти наблюдения стали основой его басен.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будущего писателя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чтению и книгам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Самоучка с живым умом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сам освоил чтение и письмо, хотя учился без долгих занятий. Он быстро понял, что книга может открыть мир, даже если рядом нет учителя.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как верные 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особенно ценил старые книги, меткие слова и смешные истории. Такие тексты легко запоминались и помогали ему находить точные, выразительные фразы.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273978"/>
            <a:ext cx="275400" cy="24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49" y="2266175"/>
            <a:ext cx="26040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и сценки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Крылов пробовал писать для театра и создавал небольшие сценки. Это помогло ему учиться строить диалоги и замечать, как говорят разные персонажи.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Журнальные заметки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писал заметки для журналов и пробовал себя в публицистике. Такие тексты учили его выражать мысль коротко, ясно и без лишних слов.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басне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Крылов понял, что басня подходит ему лучше всего. В ней можно было говорить о серьёзном просто, с шуткой и ярким выводом.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— это небольшой рассказ в стихах или прозе. Обычно в нём есть понятная ситуация, которую легко представить и обсудить.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басня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Героями басни часто становятся животные, растения или предметы. Они разговаривают и спорят как люди, поэтому история становится яркой и запоминающейся.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басни всегда есть мораль. Это короткий вывод, который помогает понять, как нужно поступать, а как лучше не делать.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Публичной библиотеке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книг и рукописей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1812 года Крылов служил в Императорской Публичной библиотеке в Санкт-Петербурге. Он проводил там почти тридцать лет, окружённый книгами и редкими изданиями. Такой зал легко представить: высокие полки, тишина и сосредоточенная работа.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стол писателя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Крылов много читал, записывал наблюдения и обдумывал новые сюжеты. На картинке это можно показать через стол с книгами, очки и чернильницу. Такой образ помогает почувствовать спокойную, книжную жизнь писателя.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рождалась басня Крылова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жизненного наблюдения до поучительного финала.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«Лебедь, Щука и Рак» показывает, как трудно добиться дела, если все тянут в разные стороны. Смешной спор героев легко запоминается и сразу вызывает улыбку.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«Вороне и Лисице» хитрость побеждает доверчивость. Басня учит не спешить верить сладким похвалам и внимательно слушать, что происходит на самом деле.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«Стрекоза и Муравей» напоминает, что без труда не бывает хорошего результата. Здесь особенно ясно видно различие между беспечностью и ответственностью.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басни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«Квартет» и «Мартышка и Очки» тоже очень известны. В них герои пытаются выглядеть умно, но только ещё больше путаются, поэтому вывод получается особенно наглядным.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басен Крылова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Ворона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баснях Крылова часто хитрит и умеет ловко говорить красивые слова. Ворона, наоборот, может поверить в похвалу и потерять осторожность. Их образы легко нарисовать, потому что они сразу узнаются по характеру и поведению.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Муравей, Стрекоза и Мартышка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у Крылова трудолюбивый и собранный, а Стрекоза любит веселье и не думает о будущем. Мартышка часто суетится и ошибается, поэтому её облик особенно подходит для смешного рисунка.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Лебедь, Щука и Рак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герои показывают, как выглядит спор вместо общего дела. Каждый тянет в свою сторону, и от этого ничего не получается. Для иллюстрации их удобно изображать вместе, чтобы сразу было видно несогласие и забавную путаницу.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показывают, как важно быть дружными и помогать друг другу. Если каждый тянет в свою сторону, дело не движется, а результат выходит смешным и бесполезным.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басни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баснях видно, что труд и ответственность помогают довести начатое до конца. Ленивый или невнимательный герой почти всегда попадает в неприятную ситуацию и сам в этом виноват.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учит думать перед поступком и не хвастаться раньше времени. Его короткие истории напоминают: сначала надо делать дело, а потом уже радоваться успеху.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900" y="1811097"/>
            <a:ext cx="384600" cy="34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075" y="1797831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Крылова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у Крылова говорят ясно и живо, словно спорят прямо перед читателем. Благодаря этому басня быстро читается и сразу становится понятной даже младшему школьнику.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выбирал такие выражения, которые точно передают характер героя и ситуацию. Одно меткое слово у него может рассказать о человеке больше, чем длинное объяснение.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слышатся простые, знакомые интонации, близкие к пословицам и поговоркам. Поэтому строки Крылова легко запоминаются и долго живут в памяти читателей.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выражения из басен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помнят наизусть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строки Крылова стали такими известными, что их цитируют даже без указания автора. Услышав «А Васька слушает да ест», многие сразу вспоминают басню и упрямого героя. Такие выражения удобно выделять в книге цветом или рамкой.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вошли в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знаменитая фраза — «А вы, друзья, как ни садитесь, всё в музыканты не годитесь». Она смешная и очень точная, потому что высмеивает бесполезные попытки без умения. На иллюстрации хорошо смотрится раскрытая книга с выделенными цитатами.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короткие, поэтому их удобно читать на уроке и дома. Ребёнок успевает услышать историю целиком и сразу понять, что произошло с героями.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басне легко найти главную мысль. Ученики учатся замечать поступки персонажей, сравнивать их и объяснять, кто был прав, а кто ошибся.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развивают внимание к слову и смыслу. Они помогают читать вдумчиво, обсуждать прочитанное и делать простой, но важный вывод.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басни читают в школе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Крылове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1769 — рождение писателя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родился в Москве. Ранние жизненные трудности научили его внимательно смотреть на людей и запоминать их поведение.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— признание 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быстро стали популярными. Их охотно читали и взрослые, и дети, потому что в них было и смешно, и мудро.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1844 и дальше — живая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писателя его книги продолжили издавать. А сами басни остались в языке, в школе и в памяти нескольких поколений читателей.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писателе сегодня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городская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Ивану Крылову стоят в Санкт-Петербурге и других городах России. Они напоминают, что его басни стали частью нашей культуры и истории.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рисунки и скульптуры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басни Крылова продолжают издавать и иллюстрировать. Его героев рисуют в книгах, лепят в скульптурах и делают узнаваемыми для новых поколений.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Крылова легко узнать обычную жизнь: спор, лень, хвастовство или нежелание слушать других. Такие ситуации встречаются и в школе, и дома.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басни Крылова не стареют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Крылова похожи на людей, поэтому читатель быстро понимает их ошибки. Смешная история помогает увидеть серьёзный урок без скучных нравоучений.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через много лет басни остаются понятными, потому что человеческие привычки меняются не так быстро. Хорошие советы в них по-прежнему работают.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мораль в басне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школьнику шаг за шагом понять главную мысль басни и связать её с жизнью.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Крылова особенным писателем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умел говорить о серьёзном просто и с улыбкой. Его басни легко читать детям, но взрослые тоже находят в них точные наблюдения о людях и их поступках.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соединил шутку, мудрость и живую народную речь. Поэтому его строки звучат естественно, запоминаются с первого чтения и давно стали частью русской литературы.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о Крылове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создал басни, которые учат думать, трудиться и замечать смешное в жизни. Они читаются легко, а их мудрые уроки остаются понятными уже больше двухсот лет.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2026-05-24T05:46:37Z</dcterms:created>
  <dcterms:modified xsi:type="dcterms:W3CDTF">2026-05-24T05:46:37Z</dcterms:modified>
</cp:coreProperties>
</file>