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Координаты, соседи и моря объясняют многое о жизни на Земле.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показывает, где расположен объект и что его окружает. По нему можно понять, как место связано с природой, климатом, путями сообщения и жизнью людей.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объект и что вокруг него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вида помогают описывать объект точнее: один отвечает за точку на карте, другой — за его связи с окружающим пространством.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вида географического положения обычно рассматривают в школьном курсе.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и физико-географическое положение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положение опирается на координаты, меридианы и параллели. Оно позволяет определить место на глобусе или карте без догадок и сравнивать разные территории между собой.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окружение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Физико-географическое положение показывает природное окружение объекта. Учитывают моря, горы, равнины, реки и климатические пояса, потому что они напрямую влияют на условия жизни.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09750"/>
            <a:ext cx="54894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характеристика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два подхода дают полную картину. Координаты отвечают за точность, а природные связи помогают понять, почему территория развивается именно так.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определения положения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
</a:t>
            </a:r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 территорию в уменьшенном виде и сравнить её с соседями. По ней удобно оценивать расстояния, направления и положение относительно крупных объектов.
</a:t>
            </a:r>
            <a:endParaRPr lang="en-US" sz="1581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Землю целиком без искажений формы материков. На нём хорошо видно, где проходят экватор, полюса, меридианы и параллели.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указывает, насколько объект удалён от экватора к северу или югу. Долгота показывает положение к западу или востоку от нулевого меридиана.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помогают быстро ориентироваться на местности и на схеме. С их помощью легче объяснить, где находится объект по отношению к другим территориям.
</a:t>
            </a:r>
            <a:endParaRPr lang="en-US" sz="15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записывают в градусах. Такая запись делает положение объекта точным и удобным для поиска на карте, глобусе или в навигации.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экватора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 удалённость от экватора. Чем дальше объект расположен к полюсам, тем меньше солнечного тепла он обычно получает в течение года.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нужна для определения положения относительно нулевого меридиана. Она помогает отличать западное направление от восточного и точно обозначать место на Земле.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от экватора, тем заметнее меняются температура и освещённость. Поэтому координаты связаны не только с картой, но и с природой.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широта и долгота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часовых пояса помогают согласовать время на Земле и показывают связь долготы с местным временем.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часовых пояса используются для удобного счёта времени на планете.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и часовые пояса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вокруг своей оси, поэтому Солнце освещает разные районы не одновременно. Из-за этого в каждом месте время наступает по-разному.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долготой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долгота помогает понять, насколько территория смещена к востоку или западу. Именно это влияет на местное солнечное время.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одном пункте утро, в другом может быть уже полдень или вечер. Чем больше расстояние по долготе, тем заметнее разница.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людям было удобно жить, работать и договариваться о расписании, местное время объединяют в часовые пояса.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часовой пояс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Часовой пояс объединяет территорию, где используют примерно одинаковое время. Это упрощает повседневную жизнь, работу учреждений и составление расписаний.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всей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Земле пояса нужны, чтобы люди могли ориентироваться во времени по понятным правилам. Без них было бы трудно согласовать встречу или поездку.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часовых поясов в разных местах один и тот же момент суток выглядит по-разному: где-то утро, а где-то уже вечер.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пояса для транспорта и связи. По ним составляют графики поездов, авиарейсов и международных переговоров.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море влияет на природу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2427" y="240665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морей и океанов воздух обычно влажнее, поэтому облаков и осадков становится больше. Это меняет условия для растений, животных и человека.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2427" y="3140476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температур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медленно нагревается и медленно остывает, поэтому рядом с морем лето часто прохладнее, а зима мягче, чем в глубине материка.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2427" y="3874301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ветров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ветры переносят влагу вглубь суши, из-за чего погода меняется чаще. Такие территории получают больше осадков и выглядят более зелёными.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2427" y="4608127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внутри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море далеко, климат обычно суше и резче: сильнее жара летом, сильнее холод зимой. Это отражается на природных зонах.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52427" y="5341953"/>
            <a:ext cx="5457822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зонами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положение у моря помогает объяснить, почему одни территории подходят для лесов, а другие — для степей и полупустынь.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широта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от экватора, тем меньше угол падения солнечных лучей и тем слабее нагрев поверхности. Поэтому в высоких широтах зима длиннее, а лето обычно короче и прохладнее.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 экватора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экватору означает больше тепла и света в течение года. В таких районах сезонные различия обычно меньше, а природные условия чаще подходят для густой растительности.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моря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влияет и удалённость от океанов. Морское влияние смягчает перепады температуры, а в глубине материка воздух сильнее нагревается летом и охлаждается зимой.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какие природные зоны сформируются на территории. Поэтому по географическому положению можно понять, почему где-то встречаются леса, а где-то — тундра, степь или пустыня.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положение климата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Итоговая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определяют природную зону: лес, степь, тундру или пустыню. Так становится ясно, как географическое положение связано с природой.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Широта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учитывают широту: она показывает, сколько солнечного тепла получает территория и насколько резко выражены времена года.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Окружение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 на высоту местности, близость к морю и соседние природные объекты. Они влияют на влажность, ветры и осадки.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положение связано с природными зонами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 приносит влагу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воздух обычно более влажный, поэтому у побережий чаще образуются облака и выпадают осадки. Это помогает растениям получать достаточно воды и смягчает засушливость климата.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ветры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меняют направление по сезонам. Летом они нередко приносят влажный воздух и дожди, а зимой могут переносить более сухие воздушные массы.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воздух поднимается вверх, охлаждается и отдаёт влагу. Поэтому на наветренных склонах осадков больше, чем на соседних равнинах или за горным хребтом.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открытых сухих равнинах ветер действует свободнее, а влаги часто меньше. Из-за этого здесь легче возникают засухи и сильнее ощущается нехватка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Торговля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 рядом с морем, рекой или крупной дорогой облегчает перевозку товаров и людей. Поэтому такие места часто превращаются в важные торговые центры.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пути сообщения, города растут быстрее. Людям легче добираться до работы, школ, портов и рынков, а значит, территория развивается активнее.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Трудные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местность подвержена засухам, наводнениям или сильным ветрам, хозяйство требует больше усилий. Приходится строить защитные сооружения и особенно бережно использовать ресурсы.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Занятия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влияет и на выбор занятий: где-то развиваются транспорт, рыболовство и торговля, а где-то — сельское хозяйство или добыча полезных ископаемых.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место меняет жизнь людей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видно: население чаще тяготеет к побережьям, долинам рек и транспортным узлам. Именно там легче обеспечить воду, связи и повседневную жизнь.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удобные для жизни территории обычно заселены плотнее, а суровые природные условия сдерживают рост поселений.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«Географическое положение»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люди селятся чаще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грани российского положения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от севера до юга
</a:t>
            </a:r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очень большую территорию и соединяет Европу и Азию. На её карте видны разные природные условия: от арктических районов на севере до более тёплых южных территорий. Это сразу заметно по климату и хозяйству.
</a:t>
            </a:r>
            <a:endParaRPr lang="en-US" sz="1633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страны есть выход к нескольким морям, а также длинные сухопутные границы с соседними государствами. Такое положение важно для торговли, транспорта и связей между регионами, но оно же делает страну очень разнообразной.
</a:t>
            </a:r>
            <a:endParaRPr lang="en-US" sz="1623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местное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огромной протяжённости Россия расположена в нескольких часовых поясах. Когда в одном регионе утро, в другом уже день, и это нужно учитывать при поездках, переговорах и работе транспорта.
</a:t>
            </a:r>
            <a:endParaRPr lang="en-US" sz="16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географическое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идти от точного местоположения к выводам о природе и жизни людей.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вид 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 только назвать вид положения, но и сразу связать его с природными последствиями. Это помогает лучше понимать карту и видеть, как место влияет на жизнь.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ключевым признакам можно быстро определить вид положения и сделать два вывода о природе или времени.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 теме «Географическое положение»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624" y="2023167"/>
            <a:ext cx="428700" cy="38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42220"/>
            <a:ext cx="428700" cy="342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24420"/>
            <a:ext cx="428700" cy="3429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важная тема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становится понятнее, если уметь читать координаты, соседние территории и природное окружение. Тогда можно быстро определить, где находится объект и что его окружает.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способ описания помогает сравнивать страны и регионы. Так легче понять, почему одни территории похожи по климату, а другие сильно отличаются.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объясняет, где ждать богатых лесов, степей, рек или удобных путей сообщения. Это важная подсказка для изучения природы и хозяйства.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 положение территории, проще понять, почему люди выбирают именно такие занятия, города и маршруты. Поэтому тема нужна не только в географии, но и в жизни.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объясняет многое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 — это ключ к пониманию карты. Оно показывает, как место влияет на климат, природу, транспорт и жизнь людей, а значит, помогает видеть мир более ясно.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2026-07-26T21:43:06Z</dcterms:created>
  <dcterms:modified xsi:type="dcterms:W3CDTF">2026-07-26T21:43:06Z</dcterms:modified>
</cp:coreProperties>
</file>