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75" y="1727300"/>
            <a:ext cx="4326000" cy="29699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606975"/>
            <a:ext cx="83526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русской литературы: лики модернизма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134950" y="1725900"/>
            <a:ext cx="3624300" cy="29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поиска нового слова, формы и смысла в русской культуре.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200" y="2514555"/>
            <a:ext cx="8421600" cy="19491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1200" y="1308338"/>
            <a:ext cx="8421600" cy="86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XIX — начало XX века принёс урбанизацию, социальные конфликты и тревогу исторического перелома. В этой атмосфере писатели искали язык, способный передать сомнения, надежды и внутренний кризис человека.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61200" y="365375"/>
            <a:ext cx="84216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пороге перемен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Модернизм сместил внимание с внешнего события на внутренний опыт личности, сделав субъективное восприятие мира главным предметом художественного изображения.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изменил модернизм в литературе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Важнейшими средствами выразительности стали символ, ассоциация, недосказанность, музыкальность стиха и точная звуковая организация текста.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стало восприниматься как самостоятельный художественный мир, а не только как зеркало общественной жизни и социальных процессов.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54546" y="462650"/>
            <a:ext cx="3802008" cy="4231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775" y="1381309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Символисты опирались на идеи Владимира Соловьёва о двоемирии и духовном преображении действительности. Отсюда интерес к скрытому смыслу и к миру, превосходящему повседневность.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76775" y="3118895"/>
            <a:ext cx="3614100" cy="14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и представители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направления — Валерий Брюсов, Александр Блок, Андрей Белый, Дмитрий Мережковский и Зинаида Гиппиус. Их поэтика строится на многозначных образах, музыкальности и ощущении тайны.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06975" y="250250"/>
            <a:ext cx="4164900" cy="85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Символизм: поэзия намёка и тайны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и журнальные круги ускоряли смену эстетических ориентиров, превращая литературу в пространство постоянного спора.
</a:t>
            </a:r>
            <a:endParaRPr lang="en-US" sz="1188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6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истории русской литературы конца XIX — начала XX века
</a:t>
            </a:r>
            <a:endParaRPr lang="en-US" sz="956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6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переход от становления символизма к расцвету и затем к кризису, из которого выросли новые направления.
</a:t>
            </a:r>
            <a:endParaRPr lang="en-US" sz="126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Серебряного века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744" y="2133575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1910-х годов символизм утратил прежнюю убедительность: туманная образность и мистическая риторика уже не отвечали новому ощущению времени.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321350" y="412500"/>
            <a:ext cx="8455200" cy="14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символизма и рождение новых направлений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813970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Акмеизм предложил иной идеал поэзии — точное слово, ясный образ и внимание к предметному, земному миру, близкому человеческому опыту.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6690919" y="2133650"/>
            <a:ext cx="2113800" cy="24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Футуризм пошёл ещё дальше, провозгласив радикальное обновление языка, разрушение привычных норм и эксперимент как главный принцип творчества.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4700" y="1707981"/>
            <a:ext cx="4365000" cy="17946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94804" y="4092575"/>
            <a:ext cx="43650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русской литературы Серебряного века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8075" y="166097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 по-разному модернисты понимали слово, образ и традицию.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8075" y="2930625"/>
            <a:ext cx="35652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направления обновляли поэзию, но выбирали разные пути: от намёка к ясности и затем к радикальному эксперименту.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13148"/>
            <a:ext cx="8438700" cy="83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литературные направления Серебряного века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развивались художественные поиски эпохи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смену эстетических ориентиров и усиление синтеза искусств.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9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раннем цикле «Стихи о Прекрасной Даме» Блок создаёт мир ожидания, мечты и мистического предчувствия. Здесь особенно заметна символистская устремлённость к идеалу.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247012"/>
            <a:ext cx="84216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Блок и образ эпохи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17875" y="1666350"/>
            <a:ext cx="3988200" cy="95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поэме «Двенадцать» революция показана не как простое событие, а как трагический исторический перелом. В тексте соединяются напряжённый ритм, улица и ощущение хаоса.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069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двенадцати красноармейцев стал одним из самых узнаваемых символов литературы XX века. Он вызывает споры именно потому, что соединяет пафос и тревогу.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17875" y="3040080"/>
            <a:ext cx="39882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цикле «На поле Куликовом» история России осмысляется через память о прошлом. Для Блока судьба страны становится личным и общенациональным вопросом одновременно.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105" y="1212061"/>
            <a:ext cx="3528615" cy="3649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45788" y="1212061"/>
            <a:ext cx="3531600" cy="36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Ахматова стала ключевой фигурой акмеизма благодаря психологической точности, сдержанной интонации и умению передавать сложное чувство через деталь. Её стихи звучат просто, но смысл в них всегда глубже прямого высказывания.
</a:t>
            </a:r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её лирики — любовь, разлука, память, вина и нравственная стойкость. В них раскрывается не только личная судьба, но и трагический опыт поколения, пережившего переломную эпоху.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702125" y="4766850"/>
            <a:ext cx="411300" cy="93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645800" y="185989"/>
            <a:ext cx="7852500" cy="8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Анна Ахматова и поэзия внутренней жизни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469" y="1498328"/>
            <a:ext cx="197925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49394" y="152406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23556" y="1524068"/>
            <a:ext cx="218400" cy="1747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7719" y="1502228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71881" y="1524068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4" name="Text 1"/>
          <p:cNvSpPr txBox="1"/>
          <p:nvPr/>
        </p:nvSpPr>
        <p:spPr>
          <a:xfrm>
            <a:off x="407025" y="324475"/>
            <a:ext cx="8369700" cy="76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поэзии Маяковского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33257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протеста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33247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Маяковский превращал стих в прямое обращение к современнику: его интонация звучит резко, напористо и конфликтно. Так поэт выражал несогласие с привычным порядком и ощущение надвигающегося перелома.
</a:t>
            </a:r>
            <a:endParaRPr lang="en-US" sz="969" dirty="0"/>
          </a:p>
        </p:txBody>
      </p:sp>
      <p:sp>
        <p:nvSpPr>
          <p:cNvPr id="17" name="Text 4"/>
          <p:cNvSpPr txBox="1"/>
          <p:nvPr/>
        </p:nvSpPr>
        <p:spPr>
          <a:xfrm>
            <a:off x="2106737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как сцена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2106638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город не просто фон, а пространство столкновения человека с толпой, рекламой, шумом и скоростью. Урбанистический образ усиливает напряжение и делает лирику максимально современной.
</a:t>
            </a:r>
            <a:endParaRPr lang="en-US" sz="987" dirty="0"/>
          </a:p>
        </p:txBody>
      </p:sp>
      <p:sp>
        <p:nvSpPr>
          <p:cNvPr id="19" name="Text 6"/>
          <p:cNvSpPr txBox="1"/>
          <p:nvPr/>
        </p:nvSpPr>
        <p:spPr>
          <a:xfrm>
            <a:off x="3880900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ритм строки
</a:t>
            </a:r>
            <a:endParaRPr lang="en-US" sz="1300" dirty="0"/>
          </a:p>
        </p:txBody>
      </p:sp>
      <p:sp>
        <p:nvSpPr>
          <p:cNvPr id="20" name="Text 7"/>
          <p:cNvSpPr txBox="1"/>
          <p:nvPr/>
        </p:nvSpPr>
        <p:spPr>
          <a:xfrm>
            <a:off x="3880800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Разорванная, лесенкой построенная строка помогает передать интонационные скачки и смысловые акценты. Благодаря этому стихотворение у Маяковского звучит почти как публичная речь, но сохраняет художественную точность.
</a:t>
            </a:r>
            <a:endParaRPr lang="en-US" sz="920" dirty="0"/>
          </a:p>
        </p:txBody>
      </p:sp>
      <p:sp>
        <p:nvSpPr>
          <p:cNvPr id="21" name="Text 8"/>
          <p:cNvSpPr txBox="1"/>
          <p:nvPr/>
        </p:nvSpPr>
        <p:spPr>
          <a:xfrm>
            <a:off x="5655063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и толпа
</a:t>
            </a:r>
            <a:endParaRPr lang="en-US" sz="1300" dirty="0"/>
          </a:p>
        </p:txBody>
      </p:sp>
      <p:sp>
        <p:nvSpPr>
          <p:cNvPr id="22" name="Text 9"/>
          <p:cNvSpPr txBox="1"/>
          <p:nvPr/>
        </p:nvSpPr>
        <p:spPr>
          <a:xfrm>
            <a:off x="5654963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часто показывает одиночество сильной личности, которая не находит согласия с окружающим миром. В этом конфликте особенно ярко раскрываются темы любви, бунта и внутреннего напряжения.
</a:t>
            </a:r>
            <a:endParaRPr lang="en-US" sz="987" dirty="0"/>
          </a:p>
        </p:txBody>
      </p:sp>
      <p:sp>
        <p:nvSpPr>
          <p:cNvPr id="23" name="Text 10"/>
          <p:cNvSpPr txBox="1"/>
          <p:nvPr/>
        </p:nvSpPr>
        <p:spPr>
          <a:xfrm>
            <a:off x="7429225" y="1939400"/>
            <a:ext cx="1446900" cy="6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 как событие
</a:t>
            </a:r>
            <a:endParaRPr lang="en-US" sz="1300" dirty="0"/>
          </a:p>
        </p:txBody>
      </p:sp>
      <p:sp>
        <p:nvSpPr>
          <p:cNvPr id="24" name="Text 11"/>
          <p:cNvSpPr txBox="1"/>
          <p:nvPr/>
        </p:nvSpPr>
        <p:spPr>
          <a:xfrm>
            <a:off x="7429125" y="2746675"/>
            <a:ext cx="1446900" cy="15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футуризма важно не только содержание, но и эффект выступления: слово должно воздействовать сразу и сильно. У Маяковского поэзия становится общественным жестом, а не камерным переживанием.
</a:t>
            </a:r>
            <a:endParaRPr lang="en-US" sz="98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Новаторство затронуло не только темы, но и саму форму поэтической речи: звучание, ритм, композицию и способ чтения текста.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и манифестам символизма, акмеизма и футуризма
</a:t>
            </a:r>
            <a:endParaRPr lang="en-US" sz="895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объединила разные методы обновления языка: от символистской многозначности до футуристического эксперимента. Вместе они радикально расширили поэтические возможности.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новаторства Серебряного века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855600" y="1566294"/>
            <a:ext cx="62640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художественный театр изменил само понимание сцены: на первый план вышли психологическая достоверность, дисциплина ансамбля и внимание к внутренней жизни персонажа.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263117" y="2799670"/>
            <a:ext cx="58566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Символистская драматургия и режиссура Мейерхольда усилили условность, ритм, маску и гротеск. Спектакль всё чаще воспринимался как самостоятельное художественное произведение.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2657122" y="4014517"/>
            <a:ext cx="54627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Литература, музыка, декорации и движение на сцене стали взаимодействовать как единый язык. Это сделало театр одной из самых смелых площадок модернистского поиска.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439075" y="184100"/>
            <a:ext cx="82632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 Серебряного века: новая сценическая культура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050" y="1159663"/>
            <a:ext cx="2586000" cy="17677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8854" y="1159663"/>
            <a:ext cx="2586000" cy="17677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90657" y="1159663"/>
            <a:ext cx="2586000" cy="176777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Живопись модерна и авангарда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406975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объединения «Мир искусства» стремились к изяществу линии, театральности и особой культуре формы. Их работы напоминают утончённую сцену, где важны орнамент, костюм и построение пространства.
</a:t>
            </a:r>
            <a:endParaRPr lang="en-US" sz="1124" dirty="0"/>
          </a:p>
        </p:txBody>
      </p:sp>
      <p:sp>
        <p:nvSpPr>
          <p:cNvPr id="11" name="Text 3"/>
          <p:cNvSpPr txBox="1"/>
          <p:nvPr/>
        </p:nvSpPr>
        <p:spPr>
          <a:xfrm>
            <a:off x="406975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декоративности к условности
</a:t>
            </a:r>
            <a:endParaRPr lang="en-US" sz="1375" dirty="0"/>
          </a:p>
        </p:txBody>
      </p:sp>
      <p:sp>
        <p:nvSpPr>
          <p:cNvPr id="12" name="Text 4"/>
          <p:cNvSpPr txBox="1"/>
          <p:nvPr/>
        </p:nvSpPr>
        <p:spPr>
          <a:xfrm>
            <a:off x="3298850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Врубель: образ на грани реального
</a:t>
            </a:r>
            <a:endParaRPr lang="en-US" sz="1375" dirty="0"/>
          </a:p>
        </p:txBody>
      </p:sp>
      <p:sp>
        <p:nvSpPr>
          <p:cNvPr id="13" name="Text 5"/>
          <p:cNvSpPr txBox="1"/>
          <p:nvPr/>
        </p:nvSpPr>
        <p:spPr>
          <a:xfrm>
            <a:off x="3298850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произведениях Михаила Врубеля декоративная сила цвета соединяется с тревожной экспрессией образа. Его персонажи будто выходят из мира сказки и мифа, сохраняя драматическое напряжение и ощущение внутреннего движения.
</a:t>
            </a:r>
            <a:endParaRPr lang="en-US" sz="1124" dirty="0"/>
          </a:p>
        </p:txBody>
      </p:sp>
      <p:sp>
        <p:nvSpPr>
          <p:cNvPr id="14" name="Text 6"/>
          <p:cNvSpPr txBox="1"/>
          <p:nvPr/>
        </p:nvSpPr>
        <p:spPr>
          <a:xfrm>
            <a:off x="6190652" y="3155724"/>
            <a:ext cx="2586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Авангард и разрыв с привычным взглядом
</a:t>
            </a:r>
            <a:endParaRPr lang="en-US" sz="1375" dirty="0"/>
          </a:p>
        </p:txBody>
      </p:sp>
      <p:sp>
        <p:nvSpPr>
          <p:cNvPr id="15" name="Text 7"/>
          <p:cNvSpPr txBox="1"/>
          <p:nvPr/>
        </p:nvSpPr>
        <p:spPr>
          <a:xfrm>
            <a:off x="6190652" y="3695075"/>
            <a:ext cx="2586000" cy="99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Кандинский, Малевич, Ларионов и Гончарова искали новые формы изображения, в которых цвет, линия и плоскость становятся важнее буквального сходства. Такие полотна требуют не узнавания, а вдумчивого визуального чтения.
</a:t>
            </a:r>
            <a:endParaRPr lang="en-US" sz="11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5" y="1635138"/>
            <a:ext cx="4164900" cy="211307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6975" y="4165050"/>
            <a:ext cx="41649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Поэтические и прозаические тексты Серебряного века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60625" y="17370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17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писатели и поэты Серебряного века по-своему отвечали на кризис времени и обновляли художественный язык.
</a:t>
            </a:r>
            <a:endParaRPr lang="en-US" sz="1217" dirty="0"/>
          </a:p>
        </p:txBody>
      </p:sp>
      <p:sp>
        <p:nvSpPr>
          <p:cNvPr id="7" name="Text 2"/>
          <p:cNvSpPr txBox="1"/>
          <p:nvPr/>
        </p:nvSpPr>
        <p:spPr>
          <a:xfrm>
            <a:off x="4960625" y="2923300"/>
            <a:ext cx="36381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986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авторов показывает общую тенденцию к обновлению формы при разных художественных целях: от тайны и психологизма до протеста и языкового эксперимента.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авторы и произведения эпохи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7F9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75" y="1707116"/>
            <a:ext cx="8438700" cy="2962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420944"/>
            <a:ext cx="8438700" cy="7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литературы с другими искусствами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1153850"/>
            <a:ext cx="84387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в Серебряном веке литература взаимодействовала с философией, театром, музыкой и живописью.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6975" y="1299508"/>
            <a:ext cx="4158300" cy="27483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24117" y="187703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9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этих центрах встречались поэты, критики, художники и театральные деятели, формируя общую атмосферу спора и поиска.
</a:t>
            </a:r>
            <a:endParaRPr lang="en-US" sz="1297" dirty="0"/>
          </a:p>
        </p:txBody>
      </p:sp>
      <p:sp>
        <p:nvSpPr>
          <p:cNvPr id="7" name="Text 1"/>
          <p:cNvSpPr txBox="1"/>
          <p:nvPr/>
        </p:nvSpPr>
        <p:spPr>
          <a:xfrm>
            <a:off x="406962" y="4149213"/>
            <a:ext cx="4158300" cy="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культурной карте Серебряного века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124117" y="3170989"/>
            <a:ext cx="3502800" cy="82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77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задавал философскую и символистскую тональность, Москва усиливала сценические и экспериментальные импульсы, а журналы связывали разные группы в единое литературное поле.
</a:t>
            </a:r>
            <a:endParaRPr lang="en-US" sz="1077" dirty="0"/>
          </a:p>
        </p:txBody>
      </p:sp>
      <p:sp>
        <p:nvSpPr>
          <p:cNvPr id="9" name="Text 3"/>
          <p:cNvSpPr txBox="1"/>
          <p:nvPr/>
        </p:nvSpPr>
        <p:spPr>
          <a:xfrm>
            <a:off x="337925" y="368223"/>
            <a:ext cx="8438700" cy="75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центры Серебряного века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930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совпала с исторической тревогой и потому особенно остро чувствовала время. Отсюда — внимание к кризису личности, городу, памяти и духовному выбору.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37925" y="365350"/>
            <a:ext cx="8394600" cy="12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Серебряный век стал эпохой культурного взлёта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351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Поэты и писатели расширили выразительные возможности русского языка: сделали образ многозначным, ритм гибким, а слово — не только смысловым, но и звучащим.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154450" y="2314400"/>
            <a:ext cx="2519400" cy="21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связал литературу с философией, театром и живописью. Именно поэтому его открытия стали фундаментом художественной культуры XX века и школьного канона.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231" y="1195378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6056" y="1217218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231" y="3246678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6056" y="3258812"/>
            <a:ext cx="218400" cy="194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2125" y="4766850"/>
            <a:ext cx="411300" cy="110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57F7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8894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поэтический язык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закрепил право поэта на смелую метафору, сложный ритм и словотворчество. Эти приёмы стали привычной частью литературы XX века и её дальнейших экспериментов.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5257525" y="1127125"/>
            <a:ext cx="3519300" cy="161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Обновлённый театр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условности, роли режиссёра и сценической символики повлияла на театральную практику последующих десятилетий. Спектакль начали воспринимать как целостную художественную композицию.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8894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визуальную культуру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Модернистская декоративность, абстракция и смелое обращение с формой оказали воздействие на живопись, дизайн и оформление книги. Искусство стало мыслиться как пространство эксперимента.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257525" y="3178425"/>
            <a:ext cx="3519300" cy="15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в образовании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эпохи вошли в школьную программу не как музейная редкость, а как ключ к пониманию перехода от классической традиции к литературе и культуре XX века.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406975" y="220691"/>
            <a:ext cx="8369700" cy="7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следы модернизма в культуре XX века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4282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6550" y="973425"/>
            <a:ext cx="4356900" cy="3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век: время, когда слово стало поиском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E7F9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8EB0A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Серебряный век показал, что литература может отвечать на кризис не отказом, а творческим обновлением. Символизм, акмеизм и футуризм по-разному раскрыли возможности русского слова и определили культуру XX века.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2026-05-20T01:10:41Z</dcterms:created>
  <dcterms:modified xsi:type="dcterms:W3CDTF">2026-05-20T01:10:41Z</dcterms:modified>
</cp:coreProperties>
</file>