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граница Европы и Азии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цепь, где встречаются природа, богатства недр и история России.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на карте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лежит между двумя равнинами и соединяет Европу и Азию. Здесь соседствуют горы, заводские города и разные народы, поэтому регион изучают и как природную границу, и как важный промышленный край.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Урала и их особенности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Урал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высокая и суровая часть горной системы. Здесь длиннее зима, больше хребтов, а склоны покрыты тайгой и местами переходят в горную тундру.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Урал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ниже по высоте и сильнее изменён человеком. Здесь давно развиваются заводы, города и транспортные связи, поэтому природные ландшафты перемежаются промышленными районами.
</a:t>
            </a:r>
            <a:endParaRPr lang="en-US" sz="1386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Урал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теплее и шире, чем северная. Население здесь плотнее, а горы постепенно становятся ниже и переходят в холмистые равнины и степные пространства.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отличие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двигаться с севера на юг, меняются и климат, и природа, и хозяйственная деятельность людей. Именно поэтому Урал удобно изучать по трем крупным частям.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Урала: горы, леса и реки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большей части Урала преобладают тайга и смешанные леса. На юге они становятся светлее и разнообразнее, а на севере встречаются участки горной тундры.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луга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в горах появляются луга, где летом много трав и цветов. Эти пространства особенно красивы в тёплое время года и сильно отличаются от лесных склонов.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Урал и его предгорья текут Кама, Урал, Печора, Тобол и Белая. Реки важны для природы, городов, сельского хозяйства и промышленности региона.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уральских лесах и горах живут лось, бурый медведь, рысь, соболь, тетерев и другие животные. Многое зависит от того, на какой высоте и в какой части Урала находится место.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Урала заметно меняется и с севера на юг, и с подъёмом в горы. Поэтому в одном регионе можно увидеть очень разные природные условия.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климат разных частей Урала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рельефа Урала заметно, что самые высокие вершины сосредоточены на севере и юге, а средняя часть более низкая и пологая.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мягче климат и плотнее население; самые суровые условия характерны для северной части.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сведения; высшие точки: гора Народная — 1895 м, Ямантау — 1640 м, Конжаковский Камень — 1569 м.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870" y="1798217"/>
            <a:ext cx="249600" cy="22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Урала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 стала основой уральской металлургии. Именно благодаря ей в регионе появились крупные заводы, а позже развились машиностроение и производство стали.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Самоцветы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знаменит малахитом, яшмой и другими поделочными камнями. Из них создавали украшения, вазы, шкатулки и декоративные предметы, которые ценятся и сегодня.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для 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Медь, никель, бокситы и другие руды нужны для современных заводов. Эти ресурсы помогают выпускать сплавы, технику, строительные материалы и промышленное оборудование.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 уголь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уголь и соль тоже входят в число важных уральских ресурсов. Они используются в энергетике, химической промышленности и многих производственных процессах.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Асбест и другие виды сырья применяются в химической и строительной сферах. Разнообразие полезных ископаемых сделало Урал одним из главных сырьевых районов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Урала и их хозяйственная специализация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Урала выросли как центры заводов, науки и транспорта.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городов с заводами, рудниками и дорогами объясняет их быстрое развитие и роль в хозяйстве региона.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городах Урала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 — крупнейший город Урала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Исети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был основан в 1723 году и вырос на берегах реки Исети. Сначала он развивался как промышленный центр, а затем стал крупным городом с широкими улицами, музеями и университетами.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знаний и 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Екатеринбург известен как важный узел науки, образования и транспорта. Здесь работают университеты, научные организации и предприятия машиностроения, а через город проходят важные дороги и железнодорожные линии.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Урал стал промышленным районом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 природные ресурсы определили хозяйственное развитие региона.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544" y="140555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600" y="3066695"/>
            <a:ext cx="233700" cy="186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600" y="1414820"/>
            <a:ext cx="233700" cy="186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культуры Урала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Урале живут русские, башкиры, татары, удмурты, коми, марийцы и другие народы. Такое соседство сделало регион особенно разнообразным по языкам, обычаям и семейным традициям.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Веры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Урале рядом существуют православие, ислам и народные верования. Это помогает лучше понять, как разные культуры могут жить рядом и сохранять взаимное уважение.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народа есть свои блюда и способы их приготовления. Кухня отражает образ жизни людей, природные условия и хозяйственные занятия, поэтому она многое рассказывает о регионе.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фольклор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сказания, танцы и праздники сохраняют память о прошлом. Через фольклор школьники могут увидеть, как люди на Урале объясняли мир и передавали опыт детям.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орнаменты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костюмы часто украшены узорами, которые передавались из поколения в поколение. Они помогают узнать особенности культуры и показать уважение к традициям предков.
</a:t>
            </a:r>
            <a:endParaRPr lang="en-US" sz="10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Урала и крупнейшие города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Урала сосредоточены вдоль транспортных коридоров и промышленных узлов, поэтому именно здесь живёт значительная часть населения региона.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города Урала — это центры работы, учёбы и транспорта; в горных районах население заметно меньше.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городов по открытым данным Росстата и муниципальной статистики, 2024 год; значения округлены.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промыслы и ремёсла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горнозаводских посёлках складываются первые традиции обработки металла и камня. Мастера работают при заводах, где нужны не только сильные руки, но и точность в изготовлении инструментов и украшений.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художественное литьё, оружейное дело и производство сувениров. Ремесло постепенно соединяется с промышленностью, а изделия уральских мастеров попадают на выставки и в музейные собрания.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Камнерезное искусство становится особенно известным. Из малахита, яшмы и других уральских камней делают шкатулки, вазы и декоративные детали, которые ценят в России и за её пределами.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сохраняются в мастерских, музеях и на фестивалях народного творчества. Современные мастера продолжают использовать уральские самоцветы, создавая изделия, которые напоминают о богатой истории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Урала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Ильменские сокровища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Ильменский заповедник известен редкими минералами и богатой геологической коллекцией. Здесь можно увидеть, как природа Урала хранит следы древних процессов, создавших его каменное богатство. Это место особенно интересно тем, кто любит науку и необычные находки.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тропы Таганая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«Таганай» привлекает горными хребтами, каменными россыпями и широкими видами. Здесь легко почувствовать суровый характер уральских гор. Туристы идут по тропам, чтобы увидеть скалы, леса и смену пейзажей на небольшом расстоянии.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Зюраткуль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«Зюраткуль» знаменит высокогорным озером и окружающими его хребтами. Тишина воды, хвойные леса и прохладный воздух создают особую атмосферу. Это место помогает понять, насколько разнообразна природа Южного Урала.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Башкирский заповедник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Башкирский заповедник охраняет леса, горные ландшафты и редких животных. Его территория важна для сохранения природного равновесия. Здесь можно увидеть, как охраняемые участки помогают сберечь то, что особенно уязвимо перед человеком.
</a:t>
            </a:r>
            <a:endParaRPr lang="en-US" sz="9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 хозяйстве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Урала выросла вокруг заводов, рудников и крупных транспортных путей, поэтому промышленность здесь тесно связана с природными ресурсами.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роль принадлежит металлургии и добыче сырья: именно они сформировали промышленный характер региона.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открытым описаниям отраслевой структуры экономики Урала; доли условные, для учебной схемы.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 сказах Павла Бажова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Медной горы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воплощает сам Урал — строгий, богатый и загадочный. В сказах она связана с подземными сокровищами, мастерством людей и уважением к силе природы, которая не терпит небрежности.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Малахитовая шкатулка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Шкатулка стала символом уральских самоцветов и тонкой работы мастеров. Через неё Бажов показывает, как камень превращается в искусство, а труд человека — в настоящую красоту.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Серебряное копытце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сказе оживают леса, горы и вера в чудо. Образ волшебного козлика напоминает, что в уральских историях рядом существуют реальная жизнь, народная мудрость и сказочная фантазия.
</a:t>
            </a:r>
            <a:endParaRPr lang="en-US" sz="1164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мастерах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Бажова прославили не только легенды, но и людей труда. В его сказах уральские камнерезы, кузнецы и рудознатцы становятся героями, а родной край — частью русской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природные и исторические объекты Урала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показывают, что Урал интересен и как природный, и как исторический регион.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ценен не только ландшафтами, но и памятниками древней истории, поэтому его изучают и географы, и археологи.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географических и краеведческих источников.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Урала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предприятий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промышленных городах воздух может загрязняться из-за работы заводов и энергетики. Поэтому особенно важны современные фильтры, контроль выбросов и переход к более чистым технологиям.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страдают от сточных вод и отходов производства. Чистота воды необходима людям, животным и растениям, а значит, очистные сооружения и постоянный контроль имеют большое значение.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леса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расширение городов уменьшают природные территории. Если не восстанавливать зелёные зоны, животным становится труднее находить пищу, укрытия и места для размножения.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Урале живут редкие растения и животные, которым особенно опасны загрязнение и разрушение среды. Их сохранение зависит от заповедников, национальных парков и бережного отношения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природу Урала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последовательные меры, которые уменьшают нагрузку на природные территории Урала.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сегодня: промышленность, наука и культура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предприятия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Урале работают заводы, которые выпускают металл, машины, химическую продукцию и оборудование. Эти предприятия связаны с природными ресурсами региона и поддерживают его промышленное значение для страны.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региона действуют университеты, лаборатории и исследовательские институты. Они готовят специалистов, создают новые технологии и помогают развивать современное производство и городскую среду.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театры и библиотеки сохраняют историю края и рассказывают о его людях. В уральских городах можно увидеть связь народных традиций, литературы и современной культуры.
</a:t>
            </a:r>
            <a:endParaRPr lang="en-US" sz="1131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 городом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рядом с крупными промышленными центрами сохраняются парки, леса и охраняемые территории. Это напоминает, что развитие региона должно сочетаться с заботой о природе.
</a:t>
            </a:r>
            <a:endParaRPr lang="en-US" sz="10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 — регион силы и открытий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называют опорным краем страны, потому что здесь соединяются богатая природа, промышленный труд, научные достижения и культура разных народов. Изучая его, мы лучше понимаем Россию.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2026-06-02T20:00:36Z</dcterms:created>
  <dcterms:modified xsi:type="dcterms:W3CDTF">2026-06-02T20:00:36Z</dcterms:modified>
</cp:coreProperties>
</file>