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отраслей мирового хозяйства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мировая экономика и почему отрасли распределены неравномерно?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мировой экономики: зачем это нужно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отраслей помогает понять, почему одни страны становятся промышленными и сервисными центрами, а другие специализируются на сырье, аграрной продукции или отдельных видах производства.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отрасли и отраслевой структуры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отрасль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объединяет предприятия и организации, которые выпускают однородную продукцию или выполняют сходные функции, например производят металл, перевозят грузы или оказывают банковские услуги.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структура отражает, какие сектора создают основную часть мирового ВВП, занятости и экспорта, а значит, определяют экономический облик стран и регионов.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уровнем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отраслевой структуре можно судить об индустриализации государства: чем выше доля сложных производств и услуг, тем заметнее роль технологий и квалифицированного труда.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мировой 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хозяйства показывает, как страны включены в международное разделение труда и какие товары или услуги они поставляют на глобальный рынок.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ВВП по секторам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услуг особенно велика в финансах, образовании, здравоохранении, транспорте и цифровых сервисах, где создаётся всё больше экономической стоимости.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смещена в сторону услуг; промышленность сохраняет ключевую роль, а сельское хозяйство занимает небольшой, но стратегически важный сектор.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на основе данных Всемирного банка и структуры мирового ВВП по секторам, 2023–2024 гг.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 основа продовольственной безопасности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людей продовольствием и остаётся основой продовольственной безопасности, особенно в странах с высокой численностью населения и ограниченным импортом.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пищи, аграрный сектор поставляет сырьё для пищевой, текстильной и лёгкой промышленности, связывая производство продуктов и товаров повседневного спроса.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мировом рынке особенно значимы пшеница, рис, кукуруза и соя: именно они формируют основу рациона, кормовой базы и международной торговли зерном.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производители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Индия, США и Бразилия выделяются масштабами сельскохозяйственного производства, однако специализация по культурам и экспортная ориентация у них заметно различаются.
</a:t>
            </a:r>
            <a:endParaRPr lang="en-US" sz="11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производители основных сельскохозяйственных культур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лидерство в производстве и лидерство в экспорте не всегда совпадают: важны внутреннее потребление, переработка и доступ к мировым рынкам.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крупным урожаем нередко потребляют значительную часть продукции внутри страны, поэтому главные экспортёры формируются не только по объёму производства, но и по рыночной ориентации.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217"/>
            <a:ext cx="249600" cy="2218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870" y="1809310"/>
            <a:ext cx="249600" cy="19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4993" y="1809310"/>
            <a:ext cx="249600" cy="199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как ядро материального производства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база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создаёт машины, оборудование, топливо и материалы, без которых невозможны строительство, транспорт, энергетика и большая часть современных технологий.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Добывающий сектор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Добывающая промышленность извлекает полезные ископаемые и энергетическое сырьё, формируя ресурсную основу для дальнейшей переработки и работы других отраслей.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Обрабатывающие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превращает сырьё в полуфабрикаты и готовые товары, увеличивая добавленную стоимость и расширяя ассортимент продукции на рынке.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размещаются там, где сочетаются сырьё, энергия, транспорт, рабочая сила и рынок сбыта, а в высокотехнологичных отраслях — ещё и научная база.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повышает производительность, меняет состав продукции и усиливает значение автоматизации, цифрового управления и квалифицированных кадров.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промышленного производства и добавленной стоимости
</a:t>
            </a:r>
            <a:endParaRPr lang="en-US" sz="2039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готовому продукту: операции нередко распределяются между разными странами и участниками глобальных цепочек стоимости.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мира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комплекса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объединяет добычу нефти, газа и угля, производство электроэнергии, а также её передачу потребителям через энергосети и инфраструктуру.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природный газ остаются ключевыми товарами международной торговли, потому что спрос на них формируется во многих странах одновременно и зависит от мировой конъюнктуры.
</a:t>
            </a:r>
            <a:endParaRPr lang="en-US" sz="1393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производители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Саудовская Аравия, Россия и Китай входят в число ведущих производителей энергоресурсов, хотя их специализация и структура энергетики заметно различаются.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энергетического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возобновляемых источников энергии постепенно растёт, а развитие солнечной и ветровой генерации становится важной частью долгосрочного перехода к более чистой энергетике.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низкоуглеродной энергетике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поддерживают технологическое удешевление оборудования, государственные стимулы и рост интереса к энергетической безопасности после колебаний цен на ископаемое топливо.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солнечной и ветровой генерации показывает ускорение энергоперехода, однако полная замена традиционных источников требует времени, инвестиций и устойчивой инфраструктуры.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IRENA, Renewable Capacity Statistics; оценки по установленной мощности солнечной и ветровой энергетики, 2000–2023 гг.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 производство материалов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индустрии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и цветная металлургия поставляют материалы для строительства, транспорта, машиностроения и электроники. Без них невозможно устойчивое развитие промышленности и создание современной инфраструктуры.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отрасль даёт чугун, сталь и прокат, которые широко используются в мостах, зданиях, рельсах и машинах. На мировом рынке особенно выделяется Китай.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металлы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Медь, алюминий, никель, свинец и редкие металлы необходимы для кабелей, сплавов, аккумуляторов и электронных устройств. Их значение растёт вместе с технологизацией экономики.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предприятий зависит от близости рудной базы, доступной электроэнергии и удобных морских путей. Поэтому металлургические центры часто формируются у портов и крупных энергетических узлов.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запасы сырья сосредоточены в Австралии, Бразилии и ЮАР, а переработка нередко сосредоточена в странах с развитой промышленностью и транспортной инфраструктурой.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машиностроение и высокие технологии меняют экономику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Завод, где решения принимает робот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современных предприятиях сборка всё чаще строится вокруг автоматизированных линий и промышленных роботов. Это повышает точность, снижает потери и ускоряет выпуск сложной продукции, от автомобилей до электроники и приборов.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станка до самолёта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объединяет несколько разных направлений: автомобилестроение, станкостроение, авиастроение и приборостроение. Именно оно показывает, насколько страна способна создавать не только товары, но и технологии для других отраслей.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знаний на производстве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Высокотехнологичные отрасли требуют инженерных школ, исследовательских центров и устойчивых цепочек поставок компонентов. Поэтому лидерами становятся страны, где рядом сосуществуют наука, производство и рынок сбыта.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промышленной специализации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ведущие экономики мира закрепились за разными промышленными нишами и как их специализация влияет на международную торговлю и технологическое лидерство.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крупнейших индустриальных стран различается, но почти везде опирается на технологии, сложную кооперацию и сильные позиции на внешних рынках.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WTO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и её значение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для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выпускает удобрения, пластмассы, синтетические волокна, лекарства и новые материалы. Её продукция используется в сельском хозяйстве, медицине, строительстве и быту.
</a:t>
            </a:r>
            <a:endParaRPr lang="en-US" sz="1174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мирового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химические центры сложились в США, Германии, Китае, Нидерландах и Саудовской Аравии. Их развитие связано с мощной промышленной базой, капиталом и доступом к сырью.
</a:t>
            </a:r>
            <a:endParaRPr lang="en-US" sz="1279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наукой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тесно зависит от научных исследований, потому что именно здесь создаются новые материалы, катализаторы и технологические решения. Чем сильнее научная база, тем выше конкурентоспособность производства.
</a:t>
            </a:r>
            <a:endParaRPr lang="en-US" sz="1257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производство требует строгого экологического контроля и безопасной транспортировки продукции. Это повышает стоимость проектов, но одновременно делает отрасль более технологичной и ответственной.
</a:t>
            </a:r>
            <a:endParaRPr lang="en-US" sz="12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 мировой экономике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не только традиционные услуги, но и цифровые платформы, которые ускоряют обмен информацией, товарами и финансовыми потоками между странами.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 подтверждает переход к экономике знаний: именно здесь быстрее всего растут занятость, добавленная стоимость и международная взаимосвязь.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OECD, UN Tourism; относительный масштаб по мировому значению отраслей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связующее звено мировой экономики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обеспечивает перемещение основной массы международных грузов. Он особенно важен для сырья, топлива, контейнеров и крупногабаритных товаров, где решающими становятся объём и низкая стоимость доставки.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и Панамский каналы, а также крупнейшие порты Восточной Азии, Европы и Северной Америки формируют узловую систему мировых перевозок и определяют их географию.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Стандартизированные контейнеры сделали перевозки быстрее, безопаснее и дешевле. Благодаря им грузы легче перегружать между судами, поездами и автомобилями, а международные цепочки поставок стали гибче.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месторождения, промышленные центры и рынки потребления, превращая разрозненные территории в единую хозяйственную сеть. Именно поэтому он считается базой мировой экономики.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и международная специализация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участвуют в торговле там, где они производят товары и услуги эффективнее других. Это позволяет снижать издержки, расширять рынок сбыта и усиливать взаимную зависимость экономик.
</a:t>
            </a:r>
            <a:endParaRPr lang="en-US" sz="1333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экспорта и импорта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приносит валютную выручку и поддерживает производство, а импорт помогает покрывать дефицит сырья, технологий и потребительских товаров. Вместе они делают экономику более устойчивой и гибкой.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узлы мировой торговли сосредоточены в Северной Америке, Европе и Восточной Азии. Здесь особенно развиты транспорт, финансы, логистика и международные деловые связи.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поставки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специализирующиеся на сырье, играют заметную роль в поставках топлива, руд и сельскохозяйственной продукции. Их положение важно для стабильности мировых рынков и промышленного производства.
</a:t>
            </a:r>
            <a:endParaRPr lang="en-US" sz="13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отраслевой структуры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экономически развитых государствах преобладают услуги и наукоёмкая промышленность. Это связано с высоким уровнем доходов, развитой инфраструктурой, сильной научной базой и квалифицированной рабочей силой.
</a:t>
            </a:r>
            <a:endParaRPr lang="en-US" sz="125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развивающихся странах значительную роль сохраняют добыча сырья, сельское хозяйство и сборочные производства. Такая структура часто отражает зависимость от внешнего спроса и ограниченность капитала.
</a:t>
            </a:r>
            <a:endParaRPr lang="en-US" sz="1257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стал одним из ведущих мировых производственных центров благодаря сочетанию трудовых ресурсов, портовой инфраструктуры, экспорта и технологического обновления предприятий.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и 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специализируется на нефтегазовой отрасли, а многие страны Африки — на сырьевых и аграрных направлениях. Это усиливает их зависимость от мировых цен и внешних рынков.
</a:t>
            </a:r>
            <a:endParaRPr lang="en-US" sz="12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размещение отраслей мирового хозяйства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ключевых факторов и их различную значимость для сырьевых, высокотехнологичных и сервисных отраслей.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 отраслях мирового хозяйства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мировой экономики меняется в пользу услуг и технологий, но базовые отрасли остаются опорой развития. Конкурентоспособность стран определяется не только ресурсами, но и специализацией, инновациями, логистикой и устойчивостью к кризисам.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2026-06-03T05:40:48Z</dcterms:created>
  <dcterms:modified xsi:type="dcterms:W3CDTF">2026-06-03T05:40:48Z</dcterms:modified>
</cp:coreProperties>
</file>