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3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 «Looks count»: внешность и описание людей на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описывать людей просто, точно и вежливо.
</a:t>
            </a:r>
            <a:endParaRPr lang="en-US" sz="343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внешности нужно в диалогах, чтении и говорении: оно помогает говорить о людях, сравнивать их и замечать детали. В этом разделе вы освоите базовые слова и нейтральные формулировки для школьного общения.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внешности важна в повседневном английском
</a:t>
            </a:r>
            <a:endParaRPr lang="en-US" sz="2186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Looks count
</a:t>
            </a:r>
            <a:endParaRPr lang="en-US" sz="2862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914163" y="1517127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запомнить основные слова для описания человека: hair, eyes, face, nose, mouth, ears, height, build, clothes. Они помогают быстро собрать короткое и понятное описание.
</a:t>
            </a:r>
            <a:endParaRPr lang="en-US" sz="1251" dirty="0"/>
          </a:p>
        </p:txBody>
      </p:sp>
      <p:sp>
        <p:nvSpPr>
          <p:cNvPr id="12" name="Text 3"/>
          <p:cNvSpPr txBox="1"/>
          <p:nvPr/>
        </p:nvSpPr>
        <p:spPr>
          <a:xfrm>
            <a:off x="1914163" y="1044510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внешности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1913330" y="2845249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внешности часто используют tall, short, thin, slim, fat, strong, pretty, handsome, cute, good-looking, young, old. Эти слова позволяют описывать людей без сложных конструкций.
</a:t>
            </a:r>
            <a:endParaRPr lang="en-US" sz="1251" dirty="0"/>
          </a:p>
        </p:txBody>
      </p:sp>
      <p:sp>
        <p:nvSpPr>
          <p:cNvPr id="14" name="Text 5"/>
          <p:cNvSpPr txBox="1"/>
          <p:nvPr/>
        </p:nvSpPr>
        <p:spPr>
          <a:xfrm>
            <a:off x="1913330" y="2372632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прилагательные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1913330" y="4173352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группа слов описывает волосы: long, short, curly, straight, blond, brown, dark, red. Именно эти признаки чаще всего заметны на картинке или в рассказе.
</a:t>
            </a:r>
            <a:endParaRPr lang="en-US" sz="1302" dirty="0"/>
          </a:p>
        </p:txBody>
      </p:sp>
      <p:sp>
        <p:nvSpPr>
          <p:cNvPr id="16" name="Text 7"/>
          <p:cNvSpPr txBox="1"/>
          <p:nvPr/>
        </p:nvSpPr>
        <p:spPr>
          <a:xfrm>
            <a:off x="1913330" y="3700735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5404886" y="1517127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легко соединяются в предложения: He has short brown hair. She has blue eyes. They are wearing school uniforms. Такие модели удобно использовать в заданиях.
</a:t>
            </a:r>
            <a:endParaRPr lang="en-US" sz="1251" dirty="0"/>
          </a:p>
        </p:txBody>
      </p:sp>
      <p:sp>
        <p:nvSpPr>
          <p:cNvPr id="18" name="Text 9"/>
          <p:cNvSpPr txBox="1"/>
          <p:nvPr/>
        </p:nvSpPr>
        <p:spPr>
          <a:xfrm>
            <a:off x="5404886" y="1044510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endParaRPr lang="en-US" sz="1600" dirty="0"/>
          </a:p>
        </p:txBody>
      </p:sp>
      <p:sp>
        <p:nvSpPr>
          <p:cNvPr id="19" name="Text 10"/>
          <p:cNvSpPr txBox="1"/>
          <p:nvPr/>
        </p:nvSpPr>
        <p:spPr>
          <a:xfrm>
            <a:off x="5404054" y="2845249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слова встречаются в устных ответах и мини-описаниях, тем быстрее они запоминаются. Поэтому важно не только учить лексику, но и сразу применять её в предложениях.
</a:t>
            </a:r>
            <a:endParaRPr lang="en-US" sz="1251" dirty="0"/>
          </a:p>
        </p:txBody>
      </p:sp>
      <p:sp>
        <p:nvSpPr>
          <p:cNvPr id="20" name="Text 11"/>
          <p:cNvSpPr txBox="1"/>
          <p:nvPr/>
        </p:nvSpPr>
        <p:spPr>
          <a:xfrm>
            <a:off x="5404054" y="2372632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речи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описывается лицо и волосы человека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часто начинается с глаз и формы лица. В английском удобно использовать модели has got blue eyes, has got a round face, has got a small nose.
</a:t>
            </a:r>
            <a:endParaRPr lang="en-US" sz="1354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 лицо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волос обычно называют длину и цвет: long straight hair, short curly hair, dark hair, fair hair. Эти признаки делают описание точным и наглядным.
</a:t>
            </a:r>
            <a:endParaRPr lang="en-US" sz="1354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цвет волос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straight и curly, потому что эти слова описывают не цвет, а текстуру волос. Они помогают увидеть человека более ясно, даже без длинного текста.
</a:t>
            </a:r>
            <a:endParaRPr lang="en-US" sz="1354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волос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одной яркой детали, например короткой стрижки, веснушек или выражения лица. Такие признаки помогают отличать персонажей и делать описание живым.
</a:t>
            </a:r>
            <a:endParaRPr lang="en-US" sz="1246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детали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описания обычно строятся вокруг самых заметных признаков: волос, глаз и лица. Одежда и слова о впечатлении добавляют точность, но используются реже.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ядро темы — hair и face. Именно эти группы дают основу для большинства школьных описаний людей и персонажей.
</a:t>
            </a:r>
            <a:endParaRPr lang="en-US" sz="1581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лексики по теме looks count; распределение условное, для учебной визуализации
</a:t>
            </a:r>
            <a:endParaRPr lang="en-US" sz="1214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 теме внешности встречаются чаще всего
</a:t>
            </a:r>
            <a:endParaRPr lang="en-US" sz="23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have got в описании внешности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утверждение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британском английском have got и has got часто показывают наличие признака: I have got brown eyes. He has got short hair. She has got glasses.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используют have not got или has not got, а для вопросов — Have you got…? Has he got…? Эти формы часто встречаются в упражнениях и диалогах.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проста, поэтому подходит для 6 класса. Она помогает быстро описывать внешность без сложной грамматики и легко переносится в устную речь и короткие письма.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в английском может иметь более узкий или более нейтральный оттенок, чем в русском. Это важно учитывать при описании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отличаются не только переводом, но и оттенком значения. Поэтому важно выбирать слово, которое звучит уместно и вежливо.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английских слов для описания внешности
</a:t>
            </a:r>
            <a:endParaRPr lang="en-US" sz="2423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внешности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короткое описание человека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для устного ответа на 3–5 предложений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257" y="1353834"/>
            <a:ext cx="184312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6994" y="1353834"/>
            <a:ext cx="258037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3463" y="135893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594" y="1353834"/>
            <a:ext cx="258037" cy="294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3063" y="1358934"/>
            <a:ext cx="284700" cy="28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 противоположности в теме внешности
</a:t>
            </a:r>
            <a:endParaRPr lang="en-US" sz="2259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tall — short помогают сравнивать людей и точно называть рост. Такие слова часто используются в простых предложениях с is, потому что описание получается коротким и понятным.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slim и fat описывают фигуру, а strong подчёркивает силу. В школьной речи лучше выбирать нейтральные формулировки, особенно если вы описываете одноклассника или героя текста.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Телосложение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Противоположности long hair — short hair и curly — straight делают описание более точным. Они особенно полезны, когда нужно быстро заметить отличия между персонажами на картинке.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young — old и fair — dark помогают передавать общий вид человека. Эти слова часто встречаются рядом с описанием волос, лица и одежды в учебных текстах.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признаки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конструкции с but и and закрепляют лексику в речи: My brother is tall, but my cousin is short. Her hair is long and straight.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 предложении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назвать самые заметные признаки, а затем добавить детали, которые делают ответ более точным: цвет волос, глаза, одежду и настроение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логичнее порядок описания, тем легче говорить без пауз. Сильнее всего помогают общие признаки и волосы, потому что они видны сразу.
</a:t>
            </a:r>
            <a:endParaRPr lang="en-US" sz="157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построения устного ответа; значения условные, для методической визуализации
</a:t>
            </a:r>
            <a:endParaRPr lang="en-US" sz="1228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составляется описание персонажа в задании на говорение
</a:t>
            </a:r>
            <a:endParaRPr lang="en-US" sz="21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231" y="1203150"/>
            <a:ext cx="1727746" cy="165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в повседневной одежде
</a:t>
            </a:r>
            <a:pPr algn="ctr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идёт в школу в синей футболке, джинсах и кроссовках. На плече у него рюкзак, а сверху надета лёгкая куртка. Такое описание сразу помогает представить ученика и заметить детали внешнего вида.
</a:t>
            </a:r>
            <a:endParaRPr lang="en-US" sz="1208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 школьной форме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стоит в школьной форме: белая рубашка, юбка и аккуратные туфли. Рядом можно сказать, что она is wearing a uniform and a backpack. Одежда делает описание более точным и понятным.
</a:t>
            </a:r>
            <a:endParaRPr lang="en-US" sz="1292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с первого взгляда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описании важны не только волосы и глаза, но и одежда. Если человек is wearing a red jacket or a hoodie, это легко заметить даже на коротком фото или картинке в учебнике.
</a:t>
            </a:r>
            <a:endParaRPr lang="en-US" sz="127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в описании внешности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вежливо описывать людей на уроке английского
</a:t>
            </a:r>
            <a:endParaRPr lang="en-US" sz="2464" dirty="0"/>
          </a:p>
        </p:txBody>
      </p:sp>
      <p:sp>
        <p:nvSpPr>
          <p:cNvPr id="11" name="Text 2"/>
          <p:cNvSpPr txBox="1"/>
          <p:nvPr/>
        </p:nvSpPr>
        <p:spPr>
          <a:xfrm>
            <a:off x="1064676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нейтрально
</a:t>
            </a:r>
            <a:pPr algn="l" indent="0" marL="0">
              <a:lnSpc>
                <a:spcPct val="100000"/>
              </a:lnSpc>
              <a:buNone/>
            </a:pPr>
            <a:r>
              <a:rPr lang="en-US" sz="2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общения лучше выбирать спокойные слова без резкой оценки. Нейтральное описание звучит уважительно и помогает рассказать о человеке так, чтобы не обидеть собеседника.
</a:t>
            </a:r>
            <a:endParaRPr lang="en-US" sz="1131" dirty="0"/>
          </a:p>
        </p:txBody>
      </p:sp>
      <p:sp>
        <p:nvSpPr>
          <p:cNvPr id="12" name="Text 3"/>
          <p:cNvSpPr txBox="1"/>
          <p:nvPr/>
        </p:nvSpPr>
        <p:spPr>
          <a:xfrm>
            <a:off x="3686251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 чувствительными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fat и old могут звучать грубо, если использовать их без контекста. В заданиях по английскому лучше подбирать более аккуратные формулировки и не превращать описание в насмешку.
</a:t>
            </a:r>
            <a:endParaRPr lang="en-US" sz="1008" dirty="0"/>
          </a:p>
        </p:txBody>
      </p:sp>
      <p:sp>
        <p:nvSpPr>
          <p:cNvPr id="13" name="Text 4"/>
          <p:cNvSpPr txBox="1"/>
          <p:nvPr/>
        </p:nvSpPr>
        <p:spPr>
          <a:xfrm>
            <a:off x="1064676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мягкие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прямой оценки лучше сказать not very tall, slim или looks nice. Такие фразы передают смысл, но звучат мягче и подходят для устного ответа на уроке.
</a:t>
            </a:r>
            <a:endParaRPr lang="en-US" sz="1186" dirty="0"/>
          </a:p>
        </p:txBody>
      </p:sp>
      <p:sp>
        <p:nvSpPr>
          <p:cNvPr id="14" name="Text 5"/>
          <p:cNvSpPr txBox="1"/>
          <p:nvPr/>
        </p:nvSpPr>
        <p:spPr>
          <a:xfrm>
            <a:off x="3686251" y="34992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уважительный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описание должно быть доброжелательным. Когда ученик выбирает вежливые слова, его ответ становится понятным, безопасным и подходит для работы в паре или у доски.
</a:t>
            </a:r>
            <a:endParaRPr lang="en-US" sz="1033" dirty="0"/>
          </a:p>
        </p:txBody>
      </p:sp>
      <p:sp>
        <p:nvSpPr>
          <p:cNvPr id="15" name="Text 6"/>
          <p:cNvSpPr txBox="1"/>
          <p:nvPr/>
        </p:nvSpPr>
        <p:spPr>
          <a:xfrm>
            <a:off x="3686251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Отделяем описание от 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2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внешности должно сообщать факты, а не высмеивать человека. Фразы вроде looks friendly, looks smart или has got short hair помогают говорить спокойно и корректно.
</a:t>
            </a:r>
            <a:endParaRPr lang="en-US" sz="111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97" y="1068000"/>
            <a:ext cx="6171705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 по теме помогают быстро составить короткое описание человека или персонажа.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Набора из нескольких частотных слов достаточно, чтобы описать школьного персонажа в 4–6 простых предложениях.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описания внешности и одежды
</a:t>
            </a:r>
            <a:endParaRPr lang="en-US" sz="2153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Unit 6 «Looks count»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проверки описания перед ответом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для устного или письменного описания внешности.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в простых предложениях, где ученик спешит и смешивает грамматику с новой лексикой. Особенно полезно отдельно тренировать формы have got и употребление hair.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мешают базовые грамматические ошибки, а не нехватка слов: их исправление заметно улучшает качество ответа.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типичных ошибок в учебных упражнениях Unit 6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описании внешности
</a:t>
            </a:r>
            <a:endParaRPr lang="en-US" sz="297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в учебнике, на картинках и в коротких текстах
</a:t>
            </a:r>
            <a:endParaRPr lang="en-US" sz="210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о внешности чаще всего встречаются простые конструкции He is… She has got… They are wearing… Они помогают быстро понять описание без лишних деталей и сложных формулировок.
</a:t>
            </a:r>
            <a:endParaRPr lang="en-US" sz="1287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иллюстрациях в учебнике слова о внешности обычно идут рядом с одеждой, позой и выражением лица. Это помогает ученику связывать слово с изображением и запоминать его точнее.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рядом с картинкой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замечать в тексте слова про рост, волосы, глаза, лицо и одежду. Именно они помогают понять, как выглядит персонаж, даже если предложение очень короткое.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внешности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внешности часто стоят рядом с friendly, kind, shy или funny. Ученик должен отделять looks от personality, чтобы правильно отвечать на вопросы и не смешивать разные признаки.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характером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 характер: что можно понять по первому впечатлению
</a:t>
            </a:r>
            <a:endParaRPr lang="en-US" sz="2104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помогает быстро составить общее представление о человеке, но это только первая подсказка. По одежде, причёске и выражению лица можно заметить отдельные детали, но не узнать всё о характере.
</a:t>
            </a:r>
            <a:endParaRPr lang="en-US" sz="1159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рядом с описанием внешности часто встречаются слова friendly, kind, shy, funny и clever. Они показывают характер, а не внешний вид, поэтому их нельзя смешивать в одном значении.
</a:t>
            </a:r>
            <a:endParaRPr lang="en-US" sz="1159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personality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about looks и about personality отвечают на разные вопросы. Одно описание говорит, как человек выглядит, другое — какой он. Такое различие важно понимать в чтении и говорении.
</a:t>
            </a:r>
            <a:endParaRPr lang="en-US" sz="1239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описания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делать выводы только по внешнему виду. Вежливое описание должно быть точным и доброжелательным, особенно когда ученик говорит о одноклассниках, героях картинок или персонажах учебника.
</a:t>
            </a:r>
            <a:endParaRPr lang="en-US" sz="1159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человеку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задания помогают запомнить слова, грамматику и построение короткого описания.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задания, где слово сразу используется в предложении: так ученик быстрее переходит от узнавания к самостоятельной речи.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для закрепления темы Looks count
</a:t>
            </a:r>
            <a:endParaRPr lang="en-US" sz="2739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Unit 6 «Looks count»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94" y="1205853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50" y="1248003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4450" y="1222603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8050" y="1248003"/>
            <a:ext cx="571500" cy="457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09850" y="1248003"/>
            <a:ext cx="571500" cy="457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4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 6 класса умеет после изучения Unit 6
</a:t>
            </a:r>
            <a:endParaRPr lang="en-US" sz="2692" dirty="0"/>
          </a:p>
        </p:txBody>
      </p:sp>
      <p:sp>
        <p:nvSpPr>
          <p:cNvPr id="15" name="Text 2"/>
          <p:cNvSpPr txBox="1"/>
          <p:nvPr/>
        </p:nvSpPr>
        <p:spPr>
          <a:xfrm>
            <a:off x="3549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Называть части внешности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назвать волосы, глаза, лицо, рост и одежду на английском языке и узнать эти слова в тексте, на картинке или в коротком диалоге.
</a:t>
            </a:r>
            <a:endParaRPr lang="en-US" sz="1386" dirty="0"/>
          </a:p>
        </p:txBody>
      </p:sp>
      <p:sp>
        <p:nvSpPr>
          <p:cNvPr id="16" name="Text 3"/>
          <p:cNvSpPr txBox="1"/>
          <p:nvPr/>
        </p:nvSpPr>
        <p:spPr>
          <a:xfrm>
            <a:off x="37785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Строить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уверенно составляет фразы с has got и is: He has got blue eyes. She is tall. They are wearing uniforms. Это основа короткого описания.
</a:t>
            </a:r>
            <a:endParaRPr lang="en-US" sz="1505" dirty="0"/>
          </a:p>
        </p:txBody>
      </p:sp>
      <p:sp>
        <p:nvSpPr>
          <p:cNvPr id="17" name="Text 4"/>
          <p:cNvSpPr txBox="1"/>
          <p:nvPr/>
        </p:nvSpPr>
        <p:spPr>
          <a:xfrm>
            <a:off x="20667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Описывать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использует прилагательные для роста, волос и внешнего вида, выбирая простые слова вроде tall, slim, curly, straight и fair в нужной ситуации.
</a:t>
            </a:r>
            <a:endParaRPr lang="en-US" sz="1434" dirty="0"/>
          </a:p>
        </p:txBody>
      </p:sp>
      <p:sp>
        <p:nvSpPr>
          <p:cNvPr id="18" name="Text 5"/>
          <p:cNvSpPr txBox="1"/>
          <p:nvPr/>
        </p:nvSpPr>
        <p:spPr>
          <a:xfrm>
            <a:off x="54903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Задавать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4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умеет спрашивать о внешности и давать короткие ответы, например Has he got curly hair? или Is she tall? Такие реплики нужны в парной работе.
</a:t>
            </a:r>
            <a:endParaRPr lang="en-US" sz="1405" dirty="0"/>
          </a:p>
        </p:txBody>
      </p:sp>
      <p:sp>
        <p:nvSpPr>
          <p:cNvPr id="19" name="Text 6"/>
          <p:cNvSpPr txBox="1"/>
          <p:nvPr/>
        </p:nvSpPr>
        <p:spPr>
          <a:xfrm>
            <a:off x="72021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уважительно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темы ученик описывает людей спокойно и понятно, без грубых оценок. Этот навык помогает ему дальше говорить о друзьях, семье, героях и школьной жизни.
</a:t>
            </a:r>
            <a:endParaRPr lang="en-US" sz="13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9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Unit 6: описание внешности как часть общения на английском
</a:t>
            </a:r>
            <a:pPr algn="ctr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разделе ученик научился описывать людей простыми словами, использовать have got и is, замечать внешние детали и говорить о них вежливо. Эти навыки помогают в чтении, письме и устной речи.
</a:t>
            </a:r>
            <a:endParaRPr lang="en-US" sz="37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2026-05-30T17:14:02Z</dcterms:created>
  <dcterms:modified xsi:type="dcterms:W3CDTF">2026-05-30T17:14:02Z</dcterms:modified>
</cp:coreProperties>
</file>