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757463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2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в 7 классе: зачем он нужен и что изучается
</a:t>
            </a:r>
            <a:pPr algn="l" indent="0" marL="0">
              <a:lnSpc>
                <a:spcPct val="100000"/>
              </a:lnSpc>
              <a:buNone/>
            </a:pPr>
            <a:r>
              <a:rPr lang="en-US" sz="3152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помогает учиться, общаться и понимать современный мир.
</a:t>
            </a:r>
            <a:endParaRPr lang="en-US" sz="31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нужен английский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открывает доступ к знаниям, общению и цифровым сервисам. На уроках 7 класса он помогает читать простые тексты, задавать вопросы, рассказывать о себе и уверенно использовать язык в повседневных ситуациях.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2600" y="3266100"/>
            <a:ext cx="279000" cy="22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5550" y="1507400"/>
            <a:ext cx="195300" cy="22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500" y="1507400"/>
            <a:ext cx="223200" cy="22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18700" y="1507400"/>
            <a:ext cx="279000" cy="22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55950" y="3266100"/>
            <a:ext cx="223200" cy="22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249300" y="139500"/>
            <a:ext cx="85878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умения развиваются на уроках английского
</a:t>
            </a:r>
            <a:endParaRPr lang="en-US" sz="3101" dirty="0"/>
          </a:p>
        </p:txBody>
      </p:sp>
      <p:sp>
        <p:nvSpPr>
          <p:cNvPr id="15" name="Text 2"/>
          <p:cNvSpPr txBox="1"/>
          <p:nvPr/>
        </p:nvSpPr>
        <p:spPr>
          <a:xfrm>
            <a:off x="379077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и грамматика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33465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и грамматические модели расширяют возможности общения: можно точнее описывать действия, предметы, чувства и события. Это основа для всех остальных речевых умений.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6591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6135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читают короткие тексты, объявления, письма и расписания, чтобы находить дату, место, время и главную мысль. Этот навык помогает работать с разными типами информации.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98592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
</a:t>
            </a:r>
            <a:endParaRPr lang="en-US" sz="1100" dirty="0"/>
          </a:p>
        </p:txBody>
      </p:sp>
      <p:sp>
        <p:nvSpPr>
          <p:cNvPr id="20" name="Text 7"/>
          <p:cNvSpPr txBox="1"/>
          <p:nvPr/>
        </p:nvSpPr>
        <p:spPr>
          <a:xfrm>
            <a:off x="5296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учатся понимать знакомые слова, основную мысль и важные детали коротких диалогов, объявлений и текстов на слух. Это помогает быстрее ориентироваться в речи и отвечать по теме.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786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Говорение
</a:t>
            </a:r>
            <a:endParaRPr lang="en-US" sz="1100" dirty="0"/>
          </a:p>
        </p:txBody>
      </p:sp>
      <p:sp>
        <p:nvSpPr>
          <p:cNvPr id="22" name="Text 9"/>
          <p:cNvSpPr txBox="1"/>
          <p:nvPr/>
        </p:nvSpPr>
        <p:spPr>
          <a:xfrm>
            <a:off x="3330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тренируют короткие диалоги, ответы на вопросы и простые рассказы о себе, школе, друзьях и планах. Такая практика делает речь более уверенной и понятной собеседнику.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59622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
</a:t>
            </a:r>
            <a:endParaRPr lang="en-US" sz="1100" dirty="0"/>
          </a:p>
        </p:txBody>
      </p:sp>
      <p:sp>
        <p:nvSpPr>
          <p:cNvPr id="24" name="Text 11"/>
          <p:cNvSpPr txBox="1"/>
          <p:nvPr/>
        </p:nvSpPr>
        <p:spPr>
          <a:xfrm>
            <a:off x="614010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пишут простые сообщения, заметки и небольшие письма, соблюдая базовые правила орфографии и пунктуации. Постепенно они учатся выражать мысли ясно и логично.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9688" y="265825"/>
            <a:ext cx="4395925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вокруг нас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350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и гаджеты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computer, phone, internet, chat и game часто встречаются на экранах, в настройках устройств и в названиях приложений. Школьник видит их почти каждый день.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350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досуг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слова есть в учебных материалах, на упаковках, в меню игр и в рекламе. Они помогают быстрее понимать знакомые обозначения и названия.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8575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короткие надписи и кнопки на телефоне, планшете или сайте могут быть на английском. Это показывает, что язык уже стал частью повседневной жизни.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28575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песен, жанров, видов спорта и команд нередко пишутся по-английски. Поэтому язык встречается не только на уроке, но и в любимых занятиях.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4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работа с новым материалом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изучения темы и проверка понимания незнакомых слов
</a:t>
            </a:r>
            <a:endParaRPr lang="en-US" sz="3194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7110" y="1762825"/>
            <a:ext cx="3480380" cy="193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разделы школьного курса английского языка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раздел курса развивает отдельное умение, а вместе они формируют целостное владение языком.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разделы поддерживают друг друга: словарь и грамматика помогают чтению, а чтение и аудирование укрепляют говорение и письмо.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английского языка, 7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строятся вокруг повседневного опыта подростков, поэтому новый материал легче связывается с личными примерами и короткими высказываниями.
</a:t>
            </a:r>
            <a:endParaRPr lang="en-US" sz="1046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 школьного курса английского языка для 7 класса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9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встречаются в 7 классе
</a:t>
            </a:r>
            <a:endParaRPr lang="en-US" sz="2849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места занимают школьные и личные темы: они знакомы семиклассникам и лучше всего подходят для разговорной практики.
</a:t>
            </a:r>
            <a:endParaRPr lang="en-US" sz="119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88000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занятия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теме относятся слова classroom, homework и timetable. Они помогают говорить о расписании, уроках, домашних заданиях и повседневной школьной жизни.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687554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и погода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holiday, journey и weather нужны для рассказа о поездках, времени года и впечатлениях. С их помощью легко описывать планы и происходящие события.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3545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healthy food, message, invitation и plan позволяют говорить о еде, переписке, приглашениях и намерениях. Это полезно в реальных диалогах и сообщениях.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899424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How are you? , I think… In my opinion… Can I help you? и I’d like to… учат вежливо начинать разговор, выражать мнение и просить о нужном.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Словарный запас 7 класса: примеры тем и слов
</a:t>
            </a:r>
            <a:endParaRPr lang="en-US" sz="27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081" y="265825"/>
            <a:ext cx="4425738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4510050" y="314175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понимание текстов на английском
</a:t>
            </a:r>
            <a:endParaRPr lang="en-US" sz="3171" dirty="0"/>
          </a:p>
        </p:txBody>
      </p:sp>
      <p:sp>
        <p:nvSpPr>
          <p:cNvPr id="11" name="Text 2"/>
          <p:cNvSpPr txBox="1"/>
          <p:nvPr/>
        </p:nvSpPr>
        <p:spPr>
          <a:xfrm>
            <a:off x="4895750" y="15702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форматы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читают короткие тексты, диалоги, объявления, письма и расписания. Каждый формат учит быстро находить нужную информацию и понимать задачу текста.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895750" y="33082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замечать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полезно сразу искать дату, имя, место, время, причину события и главную мысль. Эти детали помогают понять содержание без перевода каждого слова.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7118250" y="33082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опора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книга, закладка, словарь и карандаш помогают выделять ключевые слова и делать пометки. Так текст становится понятнее и легче для запоминания.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7118250" y="15702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работать с текстом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знакомые слова и общий смысл, затем уточняют неизвестные выражения. Такой подход делает чтение спокойнее и результативнее.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вопросам и отрицаниям: именно они помогают строить точные ответы и понимать смысл реплик в диалогах.
</a:t>
            </a:r>
            <a:endParaRPr lang="en-US" sz="1154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грамматических тем школьного курса английского языка для 7 класса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7 класса: что повторяется и что новое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времена занимают больше всего места, потому что они чаще встречаются в учебных текстах и повседневном общении.
</a:t>
            </a:r>
            <a:endParaRPr lang="en-US" sz="129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885" y="1648750"/>
            <a:ext cx="3534430" cy="225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и формы глагола to be в простых предложениях.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to be зависит от подлежащего и позволяет быстро строить первые полные предложения о себе, других людях и предметах.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языка, 7 класс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и формы глагола to be
</a:t>
            </a:r>
            <a:endParaRPr lang="en-US" sz="3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составляется короткий диалог на 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последовательность реплик в диалоге для 7 класса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 короткие сообщения в школьном курсе
</a:t>
            </a:r>
            <a:endParaRPr lang="en-US" sz="2786" dirty="0"/>
          </a:p>
        </p:txBody>
      </p:sp>
      <p:sp>
        <p:nvSpPr>
          <p:cNvPr id="9" name="Text 2"/>
          <p:cNvSpPr txBox="1"/>
          <p:nvPr/>
        </p:nvSpPr>
        <p:spPr>
          <a:xfrm>
            <a:off x="695175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жанры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учащиеся пишут короткие записки, сообщения другу и небольшие описания. Темы обычно связаны с собой, семьёй, комнатой, школой или любимым занятием, поэтому легче подобрать знакомые слова.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42729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оформление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письменной работе важно начинать предложение с заглавной буквы и заканчивать точкой. Также нужно внимательно писать имена, дни недели и месяцы, потому что именно в них часто появляются ошибки.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590208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Связность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текст звучал естественно, используют простые связки and, but, because, then. Они помогают соединять короткие фразы в понятное сообщение и показывают причину, противопоставление или последовательность действий.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37815" y="2099401"/>
            <a:ext cx="1862658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и короткая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писать несколько ясных предложений, чем длинный текст с ошибками. В школьном курсе ценится умение точно передать информацию: кто, где, что делает и почему это важно.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появляются в коротких предложениях и вопросах, где нужно быстро вспомнить правило. Особенно полезна проверка по образцу и чтение вслух.
</a:t>
            </a:r>
            <a:endParaRPr lang="en-US" sz="104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типичных ошибок в заданиях по английскому языку, 7 класс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 7 класса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трудности связаны с формой глагола и порядком слов; регулярная самопроверка помогает повысить точность речи и письма.
</a:t>
            </a:r>
            <a:endParaRPr lang="en-US" sz="113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 и интонация в английском языке
</a:t>
            </a:r>
            <a:endParaRPr lang="en-US" sz="2786" dirty="0"/>
          </a:p>
        </p:txBody>
      </p:sp>
      <p:sp>
        <p:nvSpPr>
          <p:cNvPr id="11" name="Text 2"/>
          <p:cNvSpPr txBox="1"/>
          <p:nvPr/>
        </p:nvSpPr>
        <p:spPr>
          <a:xfrm>
            <a:off x="3429325" y="146807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в слове
</a:t>
            </a:r>
            <a:pPr algn="l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ударение часто меняет звучание слова и облегчает его узнавание на слух. Если ударный слог произнесён неверно, слово может быть труднее понять даже при хорошем словарном запасе.
</a:t>
            </a:r>
            <a:endParaRPr lang="en-US" sz="1158" dirty="0"/>
          </a:p>
        </p:txBody>
      </p:sp>
      <p:sp>
        <p:nvSpPr>
          <p:cNvPr id="12" name="Text 3"/>
          <p:cNvSpPr txBox="1"/>
          <p:nvPr/>
        </p:nvSpPr>
        <p:spPr>
          <a:xfrm>
            <a:off x="614525" y="1468087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 длительность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важно различать долгие и краткие гласные, а также отчётливо произносить конечные согласные. Это помогает не смешивать похожие слова и делает речь более понятной для собеседника.
</a:t>
            </a:r>
            <a:endParaRPr lang="en-US" sz="1157" dirty="0"/>
          </a:p>
        </p:txBody>
      </p:sp>
      <p:sp>
        <p:nvSpPr>
          <p:cNvPr id="13" name="Text 4"/>
          <p:cNvSpPr txBox="1"/>
          <p:nvPr/>
        </p:nvSpPr>
        <p:spPr>
          <a:xfrm>
            <a:off x="3429325" y="341732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понятнее
</a:t>
            </a:r>
            <a:pPr algn="l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повторять слова и короткие реплики вслух, обращая внимание на ритм и интонацию. Тогда речь звучит естественнее, а ошибки в произношении становятся заметны и легче исправляются.
</a:t>
            </a:r>
            <a:endParaRPr lang="en-US" sz="1158" dirty="0"/>
          </a:p>
        </p:txBody>
      </p:sp>
      <p:sp>
        <p:nvSpPr>
          <p:cNvPr id="14" name="Text 5"/>
          <p:cNvSpPr txBox="1"/>
          <p:nvPr/>
        </p:nvSpPr>
        <p:spPr>
          <a:xfrm>
            <a:off x="614525" y="341732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обычно произносятся с восходящей интонацией, а утверждения — с нисходящей. Такая мелодика помогает слушателю сразу понять, спрашивает ли говорящий или сообщает готовую информацию.
</a:t>
            </a:r>
            <a:endParaRPr lang="en-US" sz="11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7971" y="1762825"/>
            <a:ext cx="4058658" cy="193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учить английский язык регулярно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Небольшие, но частые занятия дают стабильный результат и помогают не забывать уже изученное.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короткая практика эффективнее редких длинных занятий: язык лучше запоминается, а навыки развиваются равномерно.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памятка по организации регулярной практики английского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из повседневной жизни легче обсуждать, потому что у школьников уже есть личный опыт и знакомые слова. Это снижает страх ошибки.
</a:t>
            </a:r>
            <a:endParaRPr lang="en-US" sz="1228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интересов для учебной презентации, 7 класс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вызывают интерес у семиклассников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темы связаны с реальными увлечениями подростков, поэтому они активнее участвуют в разговоре и быстрее расширяют словарь.
</a:t>
            </a:r>
            <a:endParaRPr lang="en-US" sz="108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975" y="1426080"/>
            <a:ext cx="318300" cy="254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7375" y="14194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2919" y="3284875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37375" y="3284875"/>
            <a:ext cx="267900" cy="267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и другие школьные предметы
</a:t>
            </a:r>
            <a:endParaRPr lang="en-US" sz="2816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Информатика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63150" y="18940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слова часто встречаются в названиях программ, кнопок и команд. Поэтому знание языка помогает быстрее понимать интерфейс и выполнять задания на компьютере.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24350" y="1893925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географии полезны названия стран, столиц, океанов и направлений, которые часто употребляются в международной форме и легко узнаются в учебных текстах и картах.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963150" y="37593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биологии встречаются международные термины, названия животных и частей тела. Английский помогает читать подписи в схемах, таблицах и простых описаниях природных явлений.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спорт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5424350" y="37593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музыки и физкультуры английский нужен для названий жанров, инструментов, видов спорта и кратких инструкций. Это делает язык полезным и за пределами самого урока.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в реальной жизни подростка
</a:t>
            </a:r>
            <a:endParaRPr lang="en-US" sz="3171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000" y="1468625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помогает писать короткие сообщения, задавать вопросы и понимать подписи в социальных сетях. Даже простые фразы делают переписку понятнее и удобнее, особенно при общении с людьми из других стран.
</a:t>
            </a:r>
            <a:endParaRPr lang="en-US" sz="1296" dirty="0"/>
          </a:p>
        </p:txBody>
      </p:sp>
      <p:sp>
        <p:nvSpPr>
          <p:cNvPr id="10" name="Text 3"/>
          <p:cNvSpPr txBox="1"/>
          <p:nvPr/>
        </p:nvSpPr>
        <p:spPr>
          <a:xfrm>
            <a:off x="635000" y="2571550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фильмы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играх и фильмах часто встречаются английские команды, названия действий и субтитры. Когда школьник узнаёт знакомые слова, ему легче следить за сюжетом и понимать инструкции без подсказки.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5000" y="3674475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По-английски можно быстро находить нужные сведения в интернете, узнавать новые слова и читать краткие объяснения. Это расширяет кругозор и показывает, что язык нужен в обычных жизненных ситуациях.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в 7 классе: шаг к уверенности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английский помогает не только учить слова и правила, но и общаться, читать, писать и понимать информацию. Регулярная практика делает язык полезным в школе и в жизни.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2026-05-30T22:31:03Z</dcterms:created>
  <dcterms:modified xsi:type="dcterms:W3CDTF">2026-05-30T22:31:03Z</dcterms:modified>
</cp:coreProperties>
</file>