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Берестов. «Про машину»: веселое стихотворение о движении и удивлении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Веселое стихотворение о машине, дороге, звуке и детском восхищении.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Берестов и его стихи для детей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Владимирович Берестов писал для детей просто, звонко и образно. Его короткие стихи легко читать вслух и легко запоминать, потому что в них много ритма, игры звуков и знакомых каждому ребенку тем.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стихотворение «Про машину»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обычную машину как заметный и интересный предмет. Она сразу привлекает внимание движением, внешним видом и тем, как меняется пространство вокруг нее.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важны дорога, моторный звук и ощущение быстрого проезда. Все это делает маленькую сцену живой и понятной даже самым младшим читателям.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первоклассника тема особенно близка: машины встречаются каждый день во дворе, на улице, возле дома и в поездках, поэтому образ легко представить.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 как маленький герой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образ на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Берестов показывает машину так, будто она не просто едет, а действует как герой. Она заметна, выразительна и сразу вызывает интерес у читателя.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скорость, шум и общее впечатление от проезда. Поэтому рисунок с веселой машиной на городской дороге хорошо передает настроение стихотворения.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335" y="1592249"/>
            <a:ext cx="951000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36574" y="1592249"/>
            <a:ext cx="832125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25112" y="1592249"/>
            <a:ext cx="951000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чувствуется в стихотворении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Веселое настроение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легко и радостно. В нем нет печали или тревоги, зато есть улыбка и бодрый взгляд на обычную машину.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движения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наполнено ощущением хода вперед. Читатель почти слышит, как машина мчится по дороге и быстро исчезает из вида.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удивление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предмет становится интересным и почти праздничным. Именно это удивление делает стихотворение живым и особенно привлекательным для детей.
</a:t>
            </a:r>
            <a:endParaRPr lang="en-US" sz="11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этого возраста ритм, повторы и звучные слова помогают ярко почувствовать шум, скорость и движение машины.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Целевая аудитория презентации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6–7 лет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возраст, в котором короткие звонкие строки особенно легко воспринимаются на слух.
</a:t>
            </a:r>
            <a:endParaRPr lang="en-US" sz="1809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маленький сюжет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стихотворения строится как короткое наблюдение за машиной: от интереса к яркому впечатлению.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в детской литературе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стихах техника часто становится источником радости, потому что она движется, шумит и сразу привлекает внимание. Машина легко вызывает живой отклик у ребенка.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Берестов берет обычный предмет из повседневной жизни и делает его выразительным образом. Благодаря этому даже простая машина звучит поэтически и запоминается.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дорогой, городом и поездкой делает образ понятным без длинных объяснений. Ребенок узнает знакомую вещь и начинает смотреть на нее внимательнее.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стихи помогают увидеть, что поэзия может говорить о самом близком и привычном. В этом и заключается их особая привлекательность для младших школьников.
</a:t>
            </a:r>
            <a:endParaRPr lang="en-US" sz="8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точные детали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 перегружено описаниями. Каждая короткая строка работает на общий образ и помогает быстро увидеть машину, ее движение и настроение.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делают картину ясной и наглядной. Ребенку не нужно догадываться о смысле: образ складывается сразу, легко и без усилий.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простота делает текст сильным. Небольшое количество деталей помогает сосредоточиться на главном и запомнить стихотворение почти с первого чтения.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ритм стихотворения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строка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сразу задает бодрое звучание и привлекает внимание. Рифма начинает работать как веселый музыкальный сигнал.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стихотворения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читать ровно и без остановок. Слова будто катятся одно за другим, как сама машина по дороге.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остается в памяти, поэтому стихотворение легко повторять. Именно ритм и рифма делают его похожим на маленькую песенку.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03143"/>
            <a:ext cx="462878" cy="462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37064" y="3220925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72770" y="2100724"/>
            <a:ext cx="462733" cy="411318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Веселое звучание стихотворения сразу создает светлое настроение. Читателю хочется улыбнуться, потому что обычная машина показана не скучно, а живо, бодро и почти празднично.
</a:t>
            </a:r>
            <a:endParaRPr lang="en-US" sz="1263" dirty="0"/>
          </a:p>
        </p:txBody>
      </p:sp>
      <p:sp>
        <p:nvSpPr>
          <p:cNvPr id="13" name="Text 3"/>
          <p:cNvSpPr txBox="1"/>
          <p:nvPr/>
        </p:nvSpPr>
        <p:spPr>
          <a:xfrm>
            <a:off x="2140953" y="35863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побуждает присмотреться к знакомой вещи внимательнее. Машина становится поводом заметить движение, звук и детали, которые обычно ускользают в повседневной спешке.
</a:t>
            </a:r>
            <a:endParaRPr lang="en-US" sz="1263" dirty="0"/>
          </a:p>
        </p:txBody>
      </p:sp>
      <p:sp>
        <p:nvSpPr>
          <p:cNvPr id="14" name="Text 4"/>
          <p:cNvSpPr txBox="1"/>
          <p:nvPr/>
        </p:nvSpPr>
        <p:spPr>
          <a:xfrm>
            <a:off x="5774703" y="24392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Легкое удивление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даже привычный предмет может казаться необычным. От этого появляется доброе удивление: мир вокруг оказывается интереснее, чем кажется на первый взгляд.
</a:t>
            </a:r>
            <a:endParaRPr lang="en-US" sz="12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жизнью ребенка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каждый день видят машины во дворе, на улице и рядом со школой. Поэтому стихотворение легко узнается и вызывает ощущение, что оно говорит о знакомом мире.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ребенка машина — это не абстрактный предмет, а часть поездок, прогулок и семейных дел. Такой близкий образ помогает быстро понять настроение и смысл стихотворения.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поэзия обращается к обычным вещам, она становится понятнее и теплее. Ребенок видит, что красивыми и интересными могут быть самые простые предметы вокруг него.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выразительного чтения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стихотворение лучше короткими отрезками, не торопясь. Тогда каждая строка звучит ясно, а слушатель успевает представить машину и ее движение.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Бодрый темп помогает передать ощущение дороги и езды. Если читать слишком медленно, пропадет легкость, а слишком быстро — потеряется веселый ритм.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четко произносить звуки и окончания слов. Это особенно важно, потому что в стихотворении слышится игра звучания, а не только смысл строк.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Веселая интонация делает чтение живым и выразительным. Она помогает почувствовать, что перед нами не просто описание, а маленькое радостное наблюдение.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знакомый предмет становится центром стихотворения и вызывает интерес, будто перед нами маленький герой дороги.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Б. Берестова «Про машину»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машина превращается в яркий поэтический образ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 в движении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машину, которая едет по дороге легко и быстро. Колеса, линия пути и небольшой ветерок вокруг помогут передать движение и бодрое настроение стихотворения.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Веселый городской фон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Подойдет яркий городской пейзаж: дорога, дома, деревья, небо и немного солнца. Такой фон сделает картинку живой и покажет, что машина — часть обычной, знакомой жизни.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детская подача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должна быть простой, светлой и дружелюбной. Лучше избегать лишних деталей, чтобы внимание сразу привлекали сама машина, ее движение и ощущение радостного наблюдения.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иллюстрация подходит к стихотворению
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интересное в простых вещах. Ребенок понимает, что даже обычная машина может стать поводом для наблюдения, удивления и разговора о поэзии.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слушать звучание слов и чувствовать ритм строки. Благодаря этому младший школьник лучше замечает, как язык может быть веселым, звонким и запоминающимся.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развивает любовь к коротким стихам, которые легко читать и пересказывать. Он показывает, что поэзия может быть понятной, доброй и очень близкой к жизни.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подходит первоклассникам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22499" y="96512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тема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сразу узнает машину, потому что видит ее каждый день. Знакомый образ помогает без труда включиться в чтение.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14199" y="19564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короткое и ясно построено. Смысл легко уловить, а отдельные слова не требуют долгого объяснения.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522499" y="27455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запомнить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Бодрый ритм, веселое звучание и простой сюжет помогают быстро запомнить текст и пересказать его своими словами.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335" y="1592249"/>
            <a:ext cx="951000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01987" y="1627229"/>
            <a:ext cx="1101300" cy="8810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25112" y="1592249"/>
            <a:ext cx="951000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стихотворения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ровно и легко, поэтому стихотворение приятно читать вслух. Ритмичность помогает удерживать внимание и создает ощущение веселого движения вперед.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игра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важны звонкие сочетания и повторяющиеся звуки. Они напоминают шум мотора и шорох колес, делая картину более живой и слышимой.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предметный образ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 показана просто, но выразительно, без лишних деталей. Благодаря точным словам предмет легко представить, а стихотворный образ остается в памяти.
</a:t>
            </a:r>
            <a:endParaRPr lang="en-US" sz="111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наблюдений по тексту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небольшая тема раскрыта очень живо: обычная машина становится интересной и запоминающейся. Это учит внимательно смотреть на знакомые вещи.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соединяет движение, звук и радостное настроение. Из-за этого чтение получается не только понятным, но и по-настоящему увлекательным.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увидеть, как поэзия умеет говорить о простом и близком ребенку. В этом его особая сила и привлекательность.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урока литературного чтения оно подходит отлично: короткое, ясное, веселое и удобное для обсуждения. Ребенку легко понять и почувствовать его смысл.
</a:t>
            </a:r>
            <a:endParaRPr lang="en-US" sz="8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запоминается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Берестов показывает, что поэзия может родиться из самого обычного предмета. Машина звучит, движется и радует глаз, а простые строки остаются в памяти надолго.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2026-05-23T23:29:39Z</dcterms:created>
  <dcterms:modified xsi:type="dcterms:W3CDTF">2026-05-23T23:29:39Z</dcterms:modified>
</cp:coreProperties>
</file>