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375" y="177425"/>
            <a:ext cx="5731500" cy="22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 — Новый Свет: открытия, природа и люди
</a:t>
            </a:r>
            <a:endParaRPr lang="en-US" sz="3400" dirty="0"/>
          </a:p>
        </p:txBody>
      </p:sp>
      <p:sp>
        <p:nvSpPr>
          <p:cNvPr id="4" name="Text 1"/>
          <p:cNvSpPr txBox="1"/>
          <p:nvPr/>
        </p:nvSpPr>
        <p:spPr>
          <a:xfrm>
            <a:off x="1753225" y="3753600"/>
            <a:ext cx="7206300" cy="11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Америка изменила представления о мире и судьбы народов?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плаваний Колумба европейцы поняли: за Атлантикой лежат не азиатские берега, а огромные новые земли. Так возникло понятие «Новый Свет», навсегда изменившее карты, торговлю и взгляды на Землю.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Америка стала Новым Светом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371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 на карте мира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70625" y="3916050"/>
            <a:ext cx="1533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 расположена в Западном полушарии и вытянута от арктических широт почти до Антарктики. Такое положение делает материки разными по климату, природным зонам и условиям жизни людей.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270625" y="3656750"/>
            <a:ext cx="15330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Западное полушарие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7341000" y="3916050"/>
            <a:ext cx="1533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Америки помогает понять, почему здесь рано появились крупные морские маршруты, а затем и колонии европейских держав, стремившихся контролировать пути через океан.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7341000" y="3656750"/>
            <a:ext cx="15330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положения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5573406" y="3916050"/>
            <a:ext cx="1533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Евразией Америку разделяет Атлантический океан. Именно это расстояние долго скрывало Новый Свет от европейцев и позже сделало мореплавание главным способом его открытия.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5573406" y="3656750"/>
            <a:ext cx="15330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с Евразией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805813" y="3916050"/>
            <a:ext cx="1533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Америки омывают Северный Ледовитый, Атлантический и Тихий океаны. Морские пути через эти воды сделали материки важной частью международных перевозок и обмена товарами.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3805813" y="3656750"/>
            <a:ext cx="15330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вокруг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2038219" y="3916050"/>
            <a:ext cx="1533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Северную и Южную Америку соединяет узкий Панамский перешеек. Благодаря ему материки образуют единое пространство, хотя природные условия и историческое развитие их во многом различаются.
</a:t>
            </a:r>
            <a:endParaRPr lang="en-US" sz="700" dirty="0"/>
          </a:p>
        </p:txBody>
      </p:sp>
      <p:sp>
        <p:nvSpPr>
          <p:cNvPr id="21" name="Text 11"/>
          <p:cNvSpPr txBox="1"/>
          <p:nvPr/>
        </p:nvSpPr>
        <p:spPr>
          <a:xfrm>
            <a:off x="2038219" y="3656750"/>
            <a:ext cx="15330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двух материков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Колумба в 1492 году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3515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 августа 1492 года Христофор Колумб вышел из Испании с тремя кораблями — «Санта-Мария», «Пинта» и «Нинья». Он надеялся найти западный путь в Индию.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0985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экспедиции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2323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через Атлантику было трудным и опасным. Моряки не знали, что их ждёт впереди, а сам путь требовал выдержки, точных расчётов и доверия к капитану.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9793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переход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128475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 октября 1492 года экспедиция достигла островов Карибского моря. Колумб считал, что приблизился к Азии, но на самом деле открыл европейцам неизвестные земли.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287556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Неожиданная находка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70000" y="405025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путешествие стало началом эпохи, когда европейцы начали регулярно пересекать океан и изучать новые территории, не подозревая, насколько сильно изменится история мира.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70000" y="379733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поворот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державы в освоении Америки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историко-географические сведения; условная сравнительная оценка роли держав в раннем освоении Америки.
</a:t>
            </a:r>
            <a:endParaRPr lang="en-US" sz="644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кто раньше и активнее закреплялся в разных частях Америки, от Карибского бассейна до Северной Атлантики.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и Португалия начали освоение раньше, а Англия, Франция и Нидерланды усилились позже.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75" y="1225603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3306" y="1225603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9475" y="3645496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3306" y="3638866"/>
            <a:ext cx="301388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4675" y="2447589"/>
            <a:ext cx="267900" cy="267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искали европейцы в Новом Свете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251675" y="1645281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 и серебро считались главным богатством. Именно их поиски подталкивали экспедиции к завоеваниям, разработке рудников и созданию колоний, которые должны были приносить доход метрополиям.
</a:t>
            </a:r>
            <a:endParaRPr lang="en-US" sz="951" dirty="0"/>
          </a:p>
        </p:txBody>
      </p:sp>
      <p:sp>
        <p:nvSpPr>
          <p:cNvPr id="17" name="Text 3"/>
          <p:cNvSpPr txBox="1"/>
          <p:nvPr/>
        </p:nvSpPr>
        <p:spPr>
          <a:xfrm>
            <a:off x="781700" y="1177150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Драгоценные металлы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4641600" y="1645225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государства стремились расширять свои владения. Земля означала влияние, контроль над ресурсами и возможность основывать поселения, которые укрепляли власть короны за океаном.
</a:t>
            </a:r>
            <a:endParaRPr lang="en-US" sz="994" dirty="0"/>
          </a:p>
        </p:txBody>
      </p:sp>
      <p:sp>
        <p:nvSpPr>
          <p:cNvPr id="19" name="Text 5"/>
          <p:cNvSpPr txBox="1"/>
          <p:nvPr/>
        </p:nvSpPr>
        <p:spPr>
          <a:xfrm>
            <a:off x="5207075" y="1177150"/>
            <a:ext cx="3432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территории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251725" y="4061249"/>
            <a:ext cx="4127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правители и мореплаватели говорили о распространении христианства. Для них это было не только духовной задачей, но и способом усилить своё влияние среди новых народов.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81700" y="3593175"/>
            <a:ext cx="3597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миссия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641600" y="4061249"/>
            <a:ext cx="42153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воспринимались как соревнование держав. Чем больше земель и колоний получала страна, тем заметнее становились её богатство, престиж и политический вес в Европе.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5207075" y="3593175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государства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251725" y="2869974"/>
            <a:ext cx="8540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маршруты были важны не меньше сокровищ. Кто контролировал путь, тот получал доступ к товарам, портам и прибыли от обмена между континентами.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1700" y="2401911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происходило освоение новых земель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европейского освоения Америки по материалам учебной исторической схемы.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42288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двух миров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594150" y="148889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контакты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68820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1492 года европейцы впервые в больших масштабах встретились с коренными народами Америки. Контакт быстро изменил жизнь обеих сторон и сделал океан не преградой, а связью между мирами.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229614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привычек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49545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 людьми менялись одежда, пища, оружие и способы хозяйства. То, что раньше было привычно только в одном регионе, постепенно распространялось на другие континенты.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310339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след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30270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в колонии насильно привозили африканцев. Их труд и культура тоже стали частью истории Америки, хотя эта часть истории была связана с насилием и тяжёлыми потерями.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91064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общей истории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410995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этого момента Америка перестала быть изолированным миром. Она включилась в общую мировую историю, где судьбы разных народов стали тесно связаны между собой.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после этого началось массовое распространение культур, без которых трудно представить современный стол и сельское хозяйство.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1492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точкой отсчёта для обмена растениями, животными и продуктами между двумя сторонами Атлантики.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историко-географические сведения.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6604" y="1576525"/>
            <a:ext cx="4011791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Старого и Нового Света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чем отличались известные европейцам земли и новые материки после 1492 года.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1492 года между континентами начался постоянный обмен, который изменил питание людей, сельское хозяйство и мировую торговлю.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историко-географические сведения.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населения коренных народов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5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исторические сведения о демографических последствиях колонизации Америки; данные представлены в условном индексном виде.
</a:t>
            </a:r>
            <a:endParaRPr lang="en-US" sz="568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сильный спад наблюдался там, где эпидемии распространялись быстрее всего и разрушали привычный уклад жизни.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потери были стремительными и многолетними: болезни, война и труд вместе ускорили демографическую катастрофу.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Испанская империя в Америке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131075" y="109587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1492–1494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31075" y="283472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Колумба открыло европейцам путь в Карибский бассейн, а Тордесильясский договор закрепил раздел новых земель между Испанией и Португалией.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323676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 века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3676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Испанцы закрепились на островах Карибского моря, создали опорные пункты и начали поиск золота, серебра и новых источников дохода.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16250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 век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516250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Возникли крупные вице-королевства в Мексике и Перу. Через них корона управляла территориями, собирала налоги и контролировала добычу богатств.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08851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08851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Мехико и Лима стали главными административными и торговыми узлами, через которые в Европу отправляли серебро, сахар, какао и красители.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Португалия и Бразилия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30700" y="3397700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Тордесильясский договор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0700" y="3708292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Соглашение 1494 года разделило новые земли между Испанией и Португалией. Территории к востоку от линии отошли Португалии, и именно так началась история португальской Бразилии.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016300" y="3397700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 — кофе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016300" y="3708292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Бразилия стала известна и выращиванием кофе. Эта культура принесла колонии ещё больше прибыли, а затем превратилась в один из главных товаров страны.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2392850" y="1531425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Сахарные плантации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2392850" y="1842017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Бразилии быстро развивалось плантационное хозяйство. Сахарный тростник стал важной культурой, потому что спрос на сахар в Европе постоянно рос, а большие участки земли были пригодны для его выращивания.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878450" y="1531425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рабов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5878450" y="1842017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работы на плантациях широко использовали труд африканских рабов. Без этого принудительного труда колониальное хозяйство Бразилии не смогло бы работать в таких масштабах.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371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Африканское рабство и Атлантическая торговля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625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XVI века миллионы африканцев насильно забирали из родных земель и перевозили через Атлантику. Путь был тяжёлым и опасным, а многие люди погибали ещё в дороге.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70625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Пленение и вывоз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64600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система усилила богатство европейских держав, но принесла страдания миллионам людей. Атлантическая торговля стала одной из самых трагических страниц истории Нового Света.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64600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Неравные последствия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66608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между Европой, Африкой и Америкой образовала треугольник на карте океана. Каждый его участок был связан с перевозкой товаров, людей и сырья.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6608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Треугольный маршрут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2468617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Америке порабощённых людей заставляли трудиться на плантациях, в рудниках и в домах колонистов. Их труд приносил огромную выгоду владельцам колоний и торговцам.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2468617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колониях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Треугольная торговля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учебным материалам по истории колониальной торговли; пропорции условные, для наглядности.
</a:t>
            </a:r>
            <a:endParaRPr lang="en-US" sz="725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связывали три континента в одну систему, где сырьё, люди и готовые товары двигались по разным направлениям.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неравный обмен: колонии поставляли ценные продукты, а европейские державы получали основную выгоду.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7444" y="1493250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5500" y="3365880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82331" y="3359250"/>
            <a:ext cx="30138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17625" y="1493250"/>
            <a:ext cx="267900" cy="267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62206" y="1493250"/>
            <a:ext cx="301388" cy="267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Америка: поселения и соперничество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168700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восточном побережье англичане создавали поселения, среди которых особенно известны Вирджиния и Новая Англия. Эти колонии росли за счёт земледелия, торговли и притока переселенцев.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667725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колонии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168575" y="3810200"/>
            <a:ext cx="41859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коренные народы вступали в союзы с европейцами, чтобы защитить свои земли или получить выгоду в борьбе с соперниками. Другие оказывали сопротивление и отстаивали независимость.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667725" y="3310700"/>
            <a:ext cx="368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 коренными народами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4716950" y="3810200"/>
            <a:ext cx="41595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Поселения зависели от морских путей через Атлантику. Корабли доставляли людей, оружие, товары и новости, поэтому связь с Европой оставалась жизненно важной.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5216100" y="3310700"/>
            <a:ext cx="3660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связи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3135625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укреплялась в районе Новой Франции. Французские поселенцы чаще опирались на торговлю мехом и связи с местными народами, чем на крупные земледельческие поселения.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3634650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владения
</a:t>
            </a:r>
            <a:endParaRPr lang="en-US" sz="1100" dirty="0"/>
          </a:p>
        </p:txBody>
      </p:sp>
      <p:sp>
        <p:nvSpPr>
          <p:cNvPr id="24" name="Text 10"/>
          <p:cNvSpPr txBox="1"/>
          <p:nvPr/>
        </p:nvSpPr>
        <p:spPr>
          <a:xfrm>
            <a:off x="6096950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соперничали за землю, рыболовные районы, пушнину и удобные гавани. Из-за этого между европейскими державами в Северной Америке нередко возникали конфликты.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6595975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территории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5218" y="1340425"/>
            <a:ext cx="5273565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освоения Америки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исторические сведения.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главные даты и кратко объясняет, почему они важны для истории Нового Света.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идут по цепочке: открытие, раздел, завоевания и основание колоний быстро превратили Америку в важную часть европейской политики.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Новый Свет изменил весь мир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последствий европейского открытия Америки по учебным историко-географическим сведениям.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названия «Новый Свет»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3514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появилось потому, что для европейцев эти земли были неизвестными и новыми. Так они обозначили большую часть Америки, открывшуюся за океаном после плаваний XV–XVI веков.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10985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взгляд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22322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коренных народов Америки это не был «новый» мир. Здесь давно существовали города, дороги, государства, традиции и сложные способы ведения хозяйства.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70000" y="19793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новая земля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270000" y="3128469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Нового Света показывает, как столкнулись и смешались разные культуры. Вместе с этим пришли новые языки, религии, продукты, технологии и привычки.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270000" y="2875550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культур
</a:t>
            </a:r>
            <a:endParaRPr lang="en-US" sz="1400" dirty="0"/>
          </a:p>
        </p:txBody>
      </p:sp>
      <p:sp>
        <p:nvSpPr>
          <p:cNvPr id="14" name="Text 8"/>
          <p:cNvSpPr txBox="1"/>
          <p:nvPr/>
        </p:nvSpPr>
        <p:spPr>
          <a:xfrm>
            <a:off x="270000" y="405024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Америки принесло не только обмен и новые знания, но и колонизацию, насилие, болезни и рабство. Поэтому это событие важно понимать во всей его сложности.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270000" y="379732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последствия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Америки показывает, как одно географическое открытие изменило торговлю, жизнь людей и судьбы целых континентов, объединив мир и оставив тяжёлое наследие.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 и мир после открытий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2026-06-02T15:16:51Z</dcterms:created>
  <dcterms:modified xsi:type="dcterms:W3CDTF">2026-06-02T15:16:51Z</dcterms:modified>
</cp:coreProperties>
</file>