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тревожишься об одних и тех же проблемах?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английского о тревоге, повторяющихся проблемах и способах говорить о них.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Контрольные, домашние задания, друзья, кружки и переписка в телефоне — всё это вызывает обычные подростковые переживания. На уроке вы научитесь говорить о них коротко, понятно и по-английски, без сложных конструкций.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 разговора о тревогах
</a:t>
            </a:r>
            <a:endParaRPr lang="en-US" sz="2843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worry about my test. She feels nervous before a quiz. We ask for help. Such short sentences помогают запомнить значение слов и быстро использовать их в речи.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примеры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worry, problem, stress, nervous, scared, tired, calm и confident помогают точно назвать состояние. Они нужны, чтобы сказать, что вы чувствуете перед уроком, тестом или разговором.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состояние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advice, help, ask for help и talk to a friend показывает, как получить поддержку. Эти слова полезны, когда проблема кажется слишком большой и нужна понятная реакция.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совет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sometimes, rarely, again и every day помогают описать, как часто что-то происходит. Они нужны, чтобы показать привычку, повторяющуюся мысль или постоянную трудность.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фразы worry about homework, feel nervous before a test, solve a problem и talk to a friend. Так слова сразу работают в предложении, а не остаются отдельным списком.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сочетания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7432" y="1189600"/>
            <a:ext cx="3954336" cy="359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350000" cy="5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ситуации, из-за которых тревога повторяется
</a:t>
            </a:r>
            <a:endParaRPr lang="en-US" sz="2546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854925" y="1484901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волнуются, когда нужно говорить перед классом. Если однажды ответ получился неудачным, мысль об этом может возвращаться снова и снова перед следующим уроком.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854936" y="127105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54925" y="4438051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с родителями тоже могут возвращаться в мыслях, особенно если разговор закончился без решения. В такой ситуации подростку важно понять, что он может сделать дальше.
</a:t>
            </a:r>
            <a:endParaRPr lang="en-US" sz="695" dirty="0"/>
          </a:p>
        </p:txBody>
      </p:sp>
      <p:sp>
        <p:nvSpPr>
          <p:cNvPr id="15" name="Text 5"/>
          <p:cNvSpPr txBox="1"/>
          <p:nvPr/>
        </p:nvSpPr>
        <p:spPr>
          <a:xfrm>
            <a:off x="854936" y="42242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дома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54925" y="2961476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долго не отвечает, появляется сомнение: всё ли в порядке и не случилось ли что-то неприятное. Ожидание может снова отвлекать внимание на телефон.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854936" y="2747625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без ответа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5100" y="2223188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тестом тревога часто усиливается, если тема кажется трудной. Ученику трудно перестать думать о возможной ошибке, особенно когда он не знает, с чего начать подготовку.
</a:t>
            </a:r>
            <a:endParaRPr lang="en-US" sz="695" dirty="0"/>
          </a:p>
        </p:txBody>
      </p:sp>
      <p:sp>
        <p:nvSpPr>
          <p:cNvPr id="19" name="Text 9"/>
          <p:cNvSpPr txBox="1"/>
          <p:nvPr/>
        </p:nvSpPr>
        <p:spPr>
          <a:xfrm>
            <a:off x="495111" y="2009337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контрольная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5100" y="3699763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задания, кружки и домашние обязанности иногда накладываются друг на друга. Тогда одна и та же проблема кажется ещё больше, потому что нет ясного следующего шага.
</a:t>
            </a:r>
            <a:endParaRPr lang="en-US" sz="698" dirty="0"/>
          </a:p>
        </p:txBody>
      </p:sp>
      <p:sp>
        <p:nvSpPr>
          <p:cNvPr id="21" name="Text 11"/>
          <p:cNvSpPr txBox="1"/>
          <p:nvPr/>
        </p:nvSpPr>
        <p:spPr>
          <a:xfrm>
            <a:off x="495111" y="3485912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дел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тревожатся чаще всего?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школьные ситуации чаще всего вызывают переживания у подростков 12–13 лет.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волнуют учёба и отношения в классе, поэтому на уроке нужны простые фразы для реальных ситуаций.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презентации; распределение дано в задании.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с worry и about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Переживать из-за чего-то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worry обычно ставится about, когда говорим о причине тревоги: I worry about my test. This pattern помогает точно связать чувство с объектом переживания и избежать ошибки в 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поддержка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worry about it и What are you worried about? — это короткие, вежливые фразы. Они помогают попросить собеседника не волноваться или мягко спросить о причине тревоги.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беспокойство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worries too much показывает привычное, повторяющееся поведение. Эта модель особенно полезна, когда нужно сказать, что человек часто переживает, а не делает это только один раз.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be worried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She is worried about her friend звучит естественно, когда тревога уже есть сейчас. В таких предложениях часто используются Present Continuous или Present Simple, если говорим о состоянии.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повторяющаяся проблема в обычном английском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и снова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again and again подчёркивает, что проблема повторяется без изменений. Его удобно использовать, когда одна и та же ошибка или тревожная мысль возвращается после каждого урока.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не отпускают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can’t stop thinking about it описывает навязчивую мысль. Она полезна, когда проблема ещё не решена и поэтому снова возвращается в голову.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every time показывают повторение при одинаковой ситуации. Например: Every time I see the test, I feel nervous. Такая конструкция связывает событие и чувство очень ясно.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ошибка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 keep forgetting my homework показывает постоянное действие, которое трудно прекратить. Оно подходит, когда ученик хочет объяснить, что проблема уже стала привычной.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Опять тот же случай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same problem again помогает показать, что трудность не новая, а знакомая. Она часто звучит, когда ученик сталкивается с одним и тем же затруднением несколько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6354" y="1175216"/>
            <a:ext cx="610719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ситуации к реакции: простой шаблон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мысль может повлиять на чувства и поведение ученика.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действия связаны: если менять мысль или действие, тревога часто становится слабее.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материалам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тревога снова возвращается в голове
</a:t>
            </a:r>
            <a:endParaRPr lang="en-US" sz="291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описанию повторяющегося беспокойства и реакции ученика.
</a:t>
            </a:r>
            <a:endParaRPr lang="en-US" sz="17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привычек и повторяющихся тревог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состояние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описывает привычку или факт в Present Simple: I worry every day. Эта форма подходит, когда речь идёт о постоянном переживании, а не об одном случайном случае.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действия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добавляются наречия often, usually, sometimes и every day. Они показывают, как часто проблема повторяется: He checks his phone after school. They often talk about tests.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типы действий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уроке важно отличать привычку, факт и разовое действие. Present Simple помогает говорить о повторяющихся мыслях и действиях просто и понятно.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перед событием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связана с конкретной ситуацией, Present Simple тоже помогает: She usually feels nervous before a quiz. Такое предложение ясно показывает типичную реакцию.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worries stronger?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перегрузка заданиями чаще всего усиливают тревогу, а постоянное экранное время мешает вовремя переключиться и восстановить силы.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устал, ему труднее ясно думать, успокаиваться и говорить по-английски на уроке.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урока, 2026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90561"/>
            <a:ext cx="3938100" cy="359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worry can do to the body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волнуется, сердце может стучать чаще обычного. Это заметно перед контрольной, ответом у доски или трудным разговором, даже если внешне всё кажется спокойным.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бьётся быстрее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учащихся появляется discomfort в stomach, хочется глубже breathe, но не сразу получается. Такие ощущения обычны при волнении и могут появиться ещё до теста.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и дыхание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мысли часто приходят вечером, когда нужно отдыхать. Из-за этого sleep становится короче, а утром ученик чувствует себя уставшим и менее собранным.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уснуть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становятся твёрдыми, дыхание поверхностным, а мышцы будто зажаты. Такой сигнал помогает понять, что body реагирует на stress ещё до самого события.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 теле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Worry может отвлекать от задания и мешать слушать учителя. Человек читает текст, но не запоминает его, потому что голова занята одной и той же мыслью.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сосредоточиться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Signs that a worry is becoming too big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worry мешает learning, sleep и mood, ему нужно внимание взрослого. Это не слабость, а сигнал, что проблему пора обсудить и искать поддержку.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attention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мысль приходит снова и снова, её трудно остановить. Ученик начинает думать о проблеме даже тогда, когда нужно учиться или отдыхать.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возвращается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становится сложно слушать, писать и отвечать на вопросы. Когда worry занимает слишком много внимания, ребёнок чаще ошибается и быстрее устает от обычной работы.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focus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труднее расслабиться, а ночью человек может просыпаться или долго не засыпать. Если это происходит часто, организм получает меньше сил на следующий день.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Портится sleep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беспокойство нередко делает ученика раздражительным, тихим или замкнутым. Иногда пропадает интерес к хобби, хотя раньше они помогали relax и чувствовать себя лучше.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mood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ways to say and solve a problem in English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стратегии помогают успокоиться и начать действовать. Таблица показывает, когда использовать каждую из них и какую фразу сказать.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стратегия переводит тревогу в действие: сначала успокоиться, потом прояснить факты и сделать один посильный шаг.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образцы по 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English problem-solving sequence
</a:t>
            </a:r>
            <a:endParaRPr lang="en-US" sz="289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школьной модели: от замечания тревоги до действия и возврата к задаче.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dialogues for asking for help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I’m worried about the test. — What part is difficult? Такой короткий диалог помогает назвать проблему и получить точный вопрос вместо общей тревоги.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тесте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keep making the same mistake. — Let’s look at it together. Здесь ученик получает поддержку, а слово let’s звучит дружелюбно и спокойно.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повторяющейся ошибке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feel nervous before speaking. — Start with one short sentence. Такой ответ снижает страх и показывает, что можно начать с маленького шага.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выступлении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study habits that reduce repeated worries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перед школой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тетрадь, календарь и простой план на завтра. Рядом выключен телефон, а часы показывают время отдыха. Такой вечер помогает ученику лечь спать вовремя и не прокручивать задания снова и снова.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без спешки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открывает notebook, смотрит на список дел и делит их на короткие части. После каждого шага он делает pause на несколько минут. Когда работа понятна, worries становятся меньше и не мешают начинать.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 движением и порядком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выходит на short walk, возвращается к tidy desk и садится за уроки без лишнего шума. Регулярный sleep, exercise и спокойное место для занятий делают день более предсказуемым и уверенным.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clear plan changes stress levels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план помогает увидеть следующий шаг и не застревать в тревоге перед задачей.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постепенно decrease, когда ученик начинает действовать, поэтому ясный план помогает calm down и feel better.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урока, 2026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347862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54924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an adult or school counselor should be involved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не проходит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worry держится много дней подряд, ребёнку трудно учиться, отдыхать и возвращаться к обычным делам, нужна помощь trusted adult или school counselor.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поддержка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do not need to solve every problem alone. Разговор с взрослым часто помогает увидеть facts, успокоиться и выбрать безопасный следующий шаг.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страдает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из-за беспокойства падает focus, появляются пропуски или трудно выполнять задания, взрослый может помочь составить понятный plan и поддержать ученика.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сигналы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Паника, долгий плач, чувство hopelessness или мысли о самоповреждении требуют немедленного обращения за помощью. В такой ситуации нельзя оставаться одному.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мешает sleep, будит ночью или не даёт заснуть, важно рассказать об этом parent, teacher или другому взрослому, которому доверяют.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Words, habits, and support help stop the same worry from returning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научились называть repeated worries, описывать их через Present Simple и выбирать маленькие шаги. Если добавить facts, support и спокойный разговор, тревога становится понятнее и слабее.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2026-05-30T19:45:00Z</dcterms:created>
  <dcterms:modified xsi:type="dcterms:W3CDTF">2026-05-30T19:45:00Z</dcterms:modified>
</cp:coreProperties>
</file>