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суммы в комбинаторике: основная идея и области применения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способ считать варианты при выборе между альтернативами.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правило суммы встречается в школьной математике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это правило помогает уверенно считать варианты, различать альтернативы и последовательные действия, а также готовит к задачам по вероятности и анализу множеств.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правила суммы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Суммирование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можно выбрать одним из нескольких непересекающихся способов, общее число вариантов равно сумме чисел вариантов каждого способа.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только при отсутствии пересечения: один и тот же результат не должен одновременно попадать в два случая выбора.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и 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непересекающихся множеств A и B выполняется |A ∪ B| = |A| + |B|, если A ∩ B = 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задач, где применяется правило суммы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выбирают один из двух взаимоисключающих вариантов, поэтому числа вариантов складываются.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случаи не пересекаются, общее число вариантов находится простым сложением.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комбинаторика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выбора: один путь из нескольких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Развилка вместо списка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стоит перед выбором: робототехника, театр или спорт. Это не последовательные шаги, а одна развилка, где нужно выбрать только одно направление. Поэтому итоговое число возможностей определяется сложением, а не умножением.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ситуация без пересечений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запись на одну секцию исключает все остальные, каждый вариант принадлежит только одной группе. Такая модель особенно наглядна для расписания кружков, элективов и дополнительных занятий, где выбор всегда делается единожды.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полного перебора достаточно посчитать варианты в каждой ветви отдельно и затем объединить результаты. Такой подход экономит время и помогает избежать ошибок в задачах с несколькими альтернативами.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число вариантов при добавлении новых альтернатив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непересекающееся условие добавляет собственные варианты без изменения уже посчитанных.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линейно: общий результат увеличивается на число вариантов нового случая, а не перемножается.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комбинаторике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условие предотвращает двойной счёт и делает правило суммы корректным при подсчёте альтернатив.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правила суммы в комбинаторике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должен относиться только к одному случаю.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правила суммы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корректного подсчёта альтернативных вариантов.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задачи на правило суммы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до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выбрать один из нескольких путей, варианты не складываются по шагам, а сравниваются как альтернативы. Тогда достаточно посчитать каждый маршрут отдельно и объединить результаты.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в столовой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блюдами показывает правило суммы особенно наглядно: ученик берёт одно из нескольких независимых предложений. Здесь важно не смешивать альтернативы с набором из нескольких блюд.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 и номера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билетах или номерах нужно выяснить, относятся ли варианты к разным группам без пересечения. Если да, общее число находят сложением, без дополнительного перебора.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кружка, учебного предмета или секции обычно речь идёт о единственном выборе из нескольких направлений. Именно поэтому такие задачи удобно решать правилом суммы.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используют сложение, а когда умножение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подходит для выбора «или», а умножение — для выбора «и», когда шаги идут подряд.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подсчёта зависит от структуры задачи: альтернативы складывают, последовательные действия перемножают.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комбинаторике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интерпретация правила суммы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удобно рассматривать две непересекающиеся области как отдельные множества точек. Тогда каждая область даёт свой вклад в общее количество, а результат получается простым сложением без дополнительных поправок.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пересечения — нет двойного счёта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общих точек между областями нет, одна и та же точка не учитывается дважды. Поэтому объединение фигур или участков можно подсчитать напрямую, не вводя исключения и корректировки.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помогает быстро увидеть структуру задачи: сначала выделяются отдельные части, затем сравниваются их размеры. Это делает правило суммы наглядным и особенно полезным в учебных задачах на множества и области.
</a:t>
            </a:r>
            <a:endParaRPr lang="en-US" sz="12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правила суммы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школьники чаще всего ошибаются при выборе правила подсчёта и как исправить решение.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сбои связаны не с вычислением, а с неверным описанием структуры задачи: пересечения, тип выбора и полнота перечисления должны проверяться до подсчёта.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школьных ошибок по комбинаторике.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 двух непересекающихся множествах формула правила суммы записывается особенно наглядно и служит базой для комбинаторного подсчёта и описания категорий.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|A ∪ B| = |A| + |B| при A ∩ B = ∅.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непересекающихся множества дают объединение с мощностью, равной сумме их мощностей.
</a:t>
            </a:r>
            <a:endParaRPr lang="en-US" sz="23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увеличение числа вариантов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демонстрирует, что при добавлении нового независимого случая общий результат растёт предсказуемо и без скачков, если группы не пересекаются.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линейный: каждый новый случай увеличивает сумму на свою величину, а не умножает общий результат.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правила суммы.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с прямым подсчётом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408274"/>
            <a:ext cx="40512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12 учеников выбрали футбол, а 9 — волейбол, и пересечений нет, общее число выборов равно 21. Здесь важно, что один ученик не относится сразу к двум группам.
</a:t>
            </a:r>
            <a:endParaRPr lang="en-US" sz="1360" dirty="0"/>
          </a:p>
        </p:txBody>
      </p:sp>
      <p:sp>
        <p:nvSpPr>
          <p:cNvPr id="9" name="Text 3"/>
          <p:cNvSpPr txBox="1"/>
          <p:nvPr/>
        </p:nvSpPr>
        <p:spPr>
          <a:xfrm>
            <a:off x="4831181" y="1408274"/>
            <a:ext cx="40512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Ассортимент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покупатель выбирает либо булочку, либо пирожок, а вариантов 5 и 8 соответственно, число возможных позиций равно 13. Это наглядный пример сложения альтернатив без перехода к последовательности действий.
</a:t>
            </a:r>
            <a:endParaRPr lang="en-US" sz="13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структуры задачи перед вычислением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 подсчёта: от распознавания альтернатив к проверке пересечений и переходу к более общим методам.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ситуация: выбор элективных курсов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выбор из трёх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 открывает расписание и видит три независимых направления: физика, информатика и обществознание. Он может выбрать только одно из них, поэтому варианты не складываются поэтапно, а просто объединяются в одну общую сумму мест.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организация без пересечений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группы элективов сформированы так, что один ученик записывается только в один курс, задача полностью соответствует правилу суммы. Такой пример близок школьной жизни и помогает понять, почему важна проверка на отсутствие пересечений.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 правилу суммы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строке приведены две непересекающиеся альтернативы. Ответ получается простым сложением чисел вариантов.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заданиях применяется один и тот же принцип: если варианты взаимоисключающие, их количество складывается без дополнительных преобразований.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примеры по комбинаторике.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правила суммы с дальнейшими темами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альтернативы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правило суммы вводит базовое различие между вариантами выбора «или», помогая правильно описывать структуру задачи.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вероятность и анализ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это правило становится частью вероятностных моделей и общей математической логики, где важно точно классифицировать все случаи.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Дальше: более сложные подсчёты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оно подготавливает к правилу произведения и формуле включения-исключения, где уже нужно учитывать последовательность действий и пересечения множеств.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суммы: простой инструмент точного подсчёта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суммы позволяет быстро считать альтернативы, если случаи не пересекаются и перечислены полностью. Его сила — в простоте, а надёжность — в внимательной проверке структуры задачи.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2026-05-29T15:15:20Z</dcterms:created>
  <dcterms:modified xsi:type="dcterms:W3CDTF">2026-05-29T15:15:20Z</dcterms:modified>
</cp:coreProperties>
</file>