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Родник: как он образуется и почему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живет по законам воды, погоды и времени года.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 — это место, где подземная вода находит выход на поверхность. Чтобы понять его поведение, нужно разобраться, как вода хранится в породах и куда она течет.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берется вода у родника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дождь может заметно усилить родник, потому что подземный запас воды быстро пополняется. Важен не новый источник, а изменение давления и уровня грунтовых вод.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способен изменить расход родника уже через часы или дни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гидрологии подземных вод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появляется там, где подземная вода достигает поверхности: на склоне, у подножия холма, в долине или вдоль трещин и слоев пород.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выход воды связан с рельефом и строением пород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геологии и гидрологии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родник: от осадков к выходу воды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воды от осадков до выхода на поверхность.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строения родника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впитывает дождевую и талую воду первой. Через ее поры влага постепенно уходит глубже, пока не встретит слой, который пропускает ее свободно.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выхода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Водоупорный слой задерживает воду, поэтому она течет вдоль него и выходит наружу на склоне. Именно здесь образуется заметный поток родника.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внутри пород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Водопроницаемые породы, например песок и гравий, помогают воде двигаться вниз и в стороны. Они накапливают влагу и направляют ее к участку выхода.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погода влияет на дебит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идет задержка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осадки должны впитаться в землю. Только после этого вода добирается до грунтовых вод и начинает менять расход родника.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Реакция идет с запаздыванием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дебит растет не мгновенно, а с опозданием. Скорость реакции зависит от почвы, трещин и толщины слоев пород.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Жара снижает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приток ослабевает: часть влаги уходит на испарение, а осадков обычно меньше. Поэтому родник может заметно слабеть.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осадки накапливаются в виде снега, а весной превращаются в запас талой воды. Именно этот сезонный запас часто усиливает родники.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работает как природное хранилище влаги до весны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сезонному круговороту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испарение и уменьшение питания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потерь воды
</a:t>
            </a:r>
            <a:pPr algn="l"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температуре воздуха усиливается испарение с поверхности почвы и растений. Из-за этого меньше воды доходит до глубин, где питается родник.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пополнение запасов
</a:t>
            </a:r>
            <a:pPr algn="l" indent="0" marL="0">
              <a:lnSpc>
                <a:spcPct val="15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периоды почва быстрее подсыхает, поэтому дождь может не сразу пополнить подземные воды. Часть влаги задерживается в верхнем слое или уходит в атмосферу.
</a:t>
            </a:r>
            <a:endParaRPr lang="en-US" sz="1060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Стабильнее питание
</a:t>
            </a:r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прохладную и влажную погоду испарение меньше, а вода легче просачивается вниз. Тогда питание родника становится более ровным и предсказуемым.
</a:t>
            </a:r>
            <a:endParaRPr lang="en-US" sz="12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Солнца по небу меняет нагрев почвы, а значит — таяние, испарение и питание родника.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Солнце, тем сильнее сезонный нагрев поверхности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 астрономии и школьной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23,5° определяет сезонный нагрев поверхности, а значит и скорость таяния снега и питания родника.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23,5°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наклон земной оси, из-за которого меняются сезоны.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и смена сезонов: астрономический факт.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→ грунтовые воды → родник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процесса от осадков к выходу подземной воды на поверхность.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наблюдений, предназначенная для сравнения сезонных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дебита и температуры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осенью изменения заметнее, потому что подземные воды быстрее получают новое питание; летом отклик часто слабее и короче.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Дебит меняется сильнее температуры воды: подземные слои сглаживают колебания, но сезон питания хорошо виден по величине потока.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школьного наблюдения достаточно пяти показателей: когда измеряли, какая была погода и как изменился родник.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помогают увидеть связь между осадками, оттепелью, жарой и изменением родника без сложных приборов.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наблюдений за природными объектами.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измерять в школьном наблюдении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вести записи одинаково каждый день и быстрее замечать, как погода влияет на источник.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таблица показывает: после потепления и дождя поток усиливается, а в жару заметно слабеет.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организации наблюдений в школе.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наблюдений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наблюдений по дням, предназначенная для сравнения погоды и дебита.
</a:t>
            </a:r>
            <a:endParaRPr lang="en-US" sz="119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связи воды и погоды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графике удобно видеть, что изменение потока обычно отстает от погоды на время, нужное воде для просачивания в грунт.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дебита следуют за дождями не в тот же момент, а после задержки, связанной с просачиванием воды через почву.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рисковать у воды, важно помнить: одна неосторожность на склоне может привести к травме.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неосторожность у крутого берега может быть опасной.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у водоёмов и на природных объектах.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проверяемых фактов помогают не верить мифам: родник не всегда чистый, не одинаков в разные сезоны и зависит от снега и жары.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заблуждений стоит проверять на наблюдениях и фактах.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распространённых ошибок о работе родников в учебной 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родника рядом могут откликаться на один дождь по-разному: различаются породы, глубина воды и условия выхода на поверхность.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родника в одной местности могут вести себя не одинаково.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 к теме о родниках и наблюдениях.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показывает, как подземная вода, рельеф, осадки и сезонное солнце связаны между собой. Если понять этот путь, легче объяснить, почему источник меняется в течение года.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как зеркало погоды и сезонов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2026-07-26T19:42:54Z</dcterms:created>
  <dcterms:modified xsi:type="dcterms:W3CDTF">2026-07-26T19:42:54Z</dcterms:modified>
</cp:coreProperties>
</file>