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Ф. Кургузов. «Рассказы маленького мальчика». «Мечта»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мальчика превращается у Кургузова в тихую историю о мечте.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Кургузов: писатель детских историй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Федорович Кургузов — детский писатель и журналист. Он умел говорить о повседневной жизни просто и тепло, поэтому его короткие рассказы легко читать и детям, и взрослым.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«Рассказы маленького мальчика»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цикл небольших историй о детстве, где главное происходит не на далёких дорогах, а дома, в семье, в обычном разговоре и в детских переживаниях.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нет больших приключений, зато есть радость, обида, ожидание, удивление и мечты. Именно такие маленькие события и делают мир героя живым.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Кургузов показывает, как ребёнок видит всё вокруг по-своему: ярче, острее и честнее. Поэтому даже самый простой эпизод становится важным и запоминающимся.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видит мир маленький герой
</a:t>
            </a:r>
            <a:endParaRPr lang="en-US" sz="1948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то, что взрослые часто не считают важным: свет, тишину, ожидание, настроение близких. Для него каждая мелочь может стать настоящим событием.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простому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уходит в свои мысли и смотрит на мир с тихим удивлением. Поэтому в иллюстрации хорошо подойдут окно, тёплый свет и спокойная домашняя обстановка.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и мечтательность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 «Мечта»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сильное детское желание, которое становится для героя почти самым важным событием дня. Оно не кажется пустяком, потому что живёт в его мыслях постоянно.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долго думает о своей мечте и ждёт, что она может исполниться. Это ожидание делает обычное время особенным и наполненным смыслом.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мечта — не просто фантазия, а нечто очень личное и серьёзное. Она помогает ему чувствовать, что впереди обязательно будет что-то хорошее.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даже маленькое желание может быть большим для детского сердца. Поэтому к нему нужно относиться внимательно и бережно.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мечта так важна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поддерживает героя, когда он волнуется или скучает. С ней день кажется светлее, а ожидание — легче и интереснее.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мечта часто становится почти планом на будущее. Он верит в неё серьёзно, как умеют верить только дети.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Кургузов показывает, что мечта согревает человека изнутри. Она помогает не унывать и учит надеяться даже в самый обычный день.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 тёплое и доброе. В нём чувствуется уют дома, спокойствие и ласковое отношение автора к маленькому герою.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лёгкая улыбка: детские мысли бывают очень наивными, но именно поэтому они так трогают читателя. Такой юмор не обижает, а вызывает сочувствие и симпатию.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главного героя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внимательно присматривается к миру вокруг себя. Его интересуют даже небольшие события, потому что для него они полны смысла и неожиданностей.
</a:t>
            </a:r>
            <a:endParaRPr lang="en-US" sz="1422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скрывает своих чувств и переживает всё очень честно. Он радуется, волнуется и надеется по-настоящему, без притворства и игры.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мыслях обычные вещи легко становятся особенными. Благодаря воображению он умеет ждать, мечтать и видеть в простом что-то удивительное.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доверчив и эмоционален. Он ещё маленький, но уже старается понять, что для него важно, и поэтому особенно близок читателю.
</a:t>
            </a:r>
            <a:endParaRPr lang="en-US" sz="166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мальчиком взрослые живут спокойно и привычно. На их фоне его мечта звучит особенно ярко и заметно, словно маленький огонёк в тихом доме.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мягко напоминает: детям важно, чтобы их желания слышали всерьёз. Равнодушие может ранить сильнее, чем кажется взрослым, даже если речь идёт о пустяке.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детская мечта становится общей темой разговора о доброте, внимании и уважении. Так обычный домашний эпизод приобретает тёплый и значимый смысл.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взрослые связаны с мечтой героя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рассказа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Кургузов пишет короткими и простыми фразами, поэтому текст легко читать. Но за этой простотой скрывается точное и очень тёплое наблюдение за детским миром.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живой разговорной интонации и бытовых деталей. Они помогают увидеть сцену как настоящую, знакомую и очень близкую ребёнку.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история раскрывает важную мысль: надежда и мечта делают жизнь ярче. Именно поэтому рассказ запоминается, хотя в нём нет громких событий.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в иллюстрации к рассказу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подойдут тихая детская комната, окно с вечерним светом и мальчик, который задумался о своем желании. Такая сцена сразу передает ожидание чуда и спокойное настроение.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рисунке важны мягкие краски, уют дома и доброе выражение лица героя. Можно добавить звездное небо или лампу у окна, чтобы подчеркнуть мечтательность и тепло истории.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детской фантазии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помогает герою превращать обычный день в событие, полное смысла, потому что он внимательно прислушивается к своим чувствам и желаниям.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мечты мальчика видно, что ребенок воспринимает мир не только глазами, но и сердцем: он умеет надеяться, ждать и придумывать.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воображение не отрывает от жизни, а делает ее ярче и понятнее, особенно когда речь идет о детских переживаниях.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фантазия помогает читателю увидеть богатый внутренний мир маленького героя и понять, почему его желания кажутся такими важными.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доброты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Кургузов относится к своему герою с теплом и вниманием, поэтому даже маленькое желание мальчика звучит в рассказе серьезно и бережно.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к мечтам другого человека нельзя относиться насмешливо: искреннее чувство всегда заслуживает уважения и осторожного слова.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рассказе проявляется не в громких поступках, а в мягком взгляде на ребенка, его надежды и его маленький, но важный внутренний мир.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улыбка в рассказе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спокойно: вокруг все привычно и просто, а потому особенно заметно, как быстро детская мысль способна изменить настроение героя.
</a:t>
            </a:r>
            <a:endParaRPr lang="en-US" sz="149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Серьезное 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придает своему желанию большое значение. То, что взрослым кажется пустяком, для него становится настоящим событием и поводом для волнения.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Детская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рассуждает по-своему, и именно эта простая, наивная логика вызывает улыбку: он смотрит на мир искренне и очень серьезно.
</a:t>
            </a:r>
            <a:endParaRPr lang="en-US" sz="1547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Добрый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не обижает героя, а делает его еще ближе читателю. Юмор в рассказе теплый, потому что за ним чувствуется сочувствие и любовь автора.
</a:t>
            </a:r>
            <a:endParaRPr lang="en-US" sz="1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о мечте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внутреннего состояния героя в рассказе «Мечта».
</a:t>
            </a:r>
            <a:endParaRPr lang="en-US" sz="169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в жизни ребенка не выглядит пустяком: она поддерживает его, помогает терпеливо ждать и делает обычный день более светлым и значимым.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убеждает, что детские желания нужно воспринимать всерьез, потому что в них есть искренность, доверие и чистая надежда на хорошее.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простую историю автор показывает: мечтать — значит не только желать, но и верить, что добро может случиться по-настоящему.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замечать, что чувствует другой человек, особенно если речь идет о ребенке, который еще не умеет скрывать свои переживания.
</a:t>
            </a:r>
            <a:endParaRPr lang="en-US" sz="160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Относиться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желание нельзя высмеивать: даже маленькая мечта становится важной, если она идет от чистого сердца и приносит надежду.
</a:t>
            </a:r>
            <a:endParaRPr lang="en-US" sz="1566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по-настоящему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ребенком требует терпения и участия, потому что за простыми словами часто скрывается что-то очень важное для него.
</a:t>
            </a:r>
            <a:endParaRPr lang="en-US" sz="160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доброту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добро проявляется в спокойном, мягком отношении к людям и в уважении к их внутреннему миру.
</a:t>
            </a:r>
            <a:endParaRPr lang="en-US" sz="155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интересен младшим школьникам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героя, потому что он думает и чувствует так же, как они: радуется, сомневается, ждет и очень серьезно относится к своему желанию.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событий, зато есть знакомые домашние детали, добрый юмор и живой разговорный тон, который делает историю близкой и понятной.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увидеть, что рассказ построен вокруг мечты, надежды и доброты.
</a:t>
            </a:r>
            <a:pPr algn="ctr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ключевых слов в задании к презентации
</a:t>
            </a:r>
            <a:endParaRPr lang="en-US" sz="363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собирают смысл истории в одну теплую картину: ребенок верит, ждет, фантазирует и учится понимать свои чувства.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«Мечта» хочется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трогает искренностью, мягким юмором и теплым взглядом на ребенка. Он показывает, что мечта делает маленького героя сильнее и помогает верить в хорошее.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2026-05-24T04:03:01Z</dcterms:created>
  <dcterms:modified xsi:type="dcterms:W3CDTF">2026-05-24T04:03:01Z</dcterms:modified>
</cp:coreProperties>
</file>