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литературы Русского зарубежья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изгнания, сохранившая русский язык и память о родине.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эмигрантская литература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вынужденный отъезд разорвали привычный культурный мир. Писатели оказались в Берлине, Париже, Праге и других центрах, где печать и кружки помогали продолжать русскую литературную жизнь.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Русским зарубежьем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тексты объединяют память, утрату, веру, свободу личности, нравственный выбор и размышление о судьбе России.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не было единой школой: оно включало разные центры, взгляды и эстетики, связанные стремлением к преемственности.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русскоязычные авторы, жившие вне СССР, но продолжавшие писать по-русски и обращаться к общему культурному наследию.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Русского зарубежья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эмигрантской литературы и их культурная роль.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создавал собственную модель сохранения русской культуры вне России.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эмигрантской печати и литературы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среда писателя-эмигранта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прозе и мемуарах постоянно возникают дешёвые пансионы, тесные комнаты, кафе, редакции и типографии. Этот быт был не фоном, а частью литературного опыта.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письмо становилось способом удержать профессиональную и личную идентичность. Через текст они сохраняли связь с прошлой жизнью, родным языком и утраченным миром.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Русского зарубежья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ярко проявляются в текстах первой волны эмиграции, где личная биография тесно связана с исторической травмой.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 и утрата, а духовные и этические вопросы углубляют переживание изгнания.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Русского зарубежья первой волны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вне России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удерживали дореволюционную литературную норму, благодаря чему русский язык оставался устойчивой основой культурной преемственности в эмиграции.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особенно ценились ясность, стилистическая дисциплина и внимание к детали, что усиливало выразительность без лишней риторики.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тексты проникали разговорные интонации, новые реалии и европейская повседневность, расширяя образный и смысловой диапазон языка.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разрыву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становился не только средством письма, но и знаком культурной непрерывности, позволяя сохранить связь с Россией вне её границ.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эмигрантский текст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произведений Русского зарубежья в условиях изгнания и новой культурной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раскрывалась литература эмиграции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дневники фиксировали детали эпохи, сохраняя живые свидетельства о людях, событиях и быте эмиграции. Они превращали личный опыт в исторический документ.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и философская проза позволяли спорить о судьбе России, роли культуры и месте человека в истории. Эти жанры соединяли размышление, публицистичность и художественную форму.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передавала личное чувство утраты, одиночества и внутренней сосредоточенности. В ней особенно заметны интонации памяти, тоски по родине и моральной напряжённости.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публицистика объединяли литературное сообщество, а также поддерживали связь между авторами, читателями и издательствами. Так складывалось общее интеллектуальное пространство Русского зарубежья.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классическая норма и память о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Арсеньева»: память как форма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Бунин показывает не просто биографию героя, а внутреннюю историю утраченного мира. Точная деталь, ясный синтаксис и спокойная интонация создают ощущение классической строгости, за которой стоит глубокая личная боль и любовь к России.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аллеи»: краткость, напряжение,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новелл раскрывает человеческие отношения через предельную сжатость формы и психологическую точность. Бунин пишет о любви, расставании и времени так, что каждый эпизод звучит как воспоминание, в котором частная история становится частью большой культурной памяти.
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и художественный эксперимент: путь Владимира Набокова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1899–1919: формирование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и в дореволюционной России Набоков получил многоязычное образование и рано вошёл в круг литературы. Этот опыт заложил его внимание к точности слова, игре форм и сложной композиции.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эмиграция и русскоязычная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он начал публиковаться в Берлине и других центрах Русского зарубежья. В ранних текстах усилились мотивы памяти, утраты и наблюдения за человеком в чужом мире.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переход к мировому масштабу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создавал произведения на русском и английском языках, расширяя границы эмигрантской литературы. Его двуязычие стало не компромиссом, а источником художественной свободы и эксперимента.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1950-х: признание в мировой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романы закрепили Набокова как автора, значимого и для Русского зарубежья, и для мировой модернистской традиции. Он показал, что эмиграция может стать пространством творческого обновления.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эмиграции помогает понять, почему её поэзия стала такой напряжённой и предельно личной: опыт разлуки превратился в главный художественный нерв.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лет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прожила вне России почти всю эмигрантскую эпоху, и этот разрыв усилил в её творчестве тему неприкаянности и внутренней несоединимости с миром.
</a:t>
            </a:r>
            <a:endParaRPr lang="en-US" sz="1578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Марины Цветаевой: 1922–1939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жанры выполняли разные культурные задачи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существовали изолированно: одни фиксировали переживание, другие объясняли его исторический смысл и объединяли вокруг себя читателей, писателей и критиков.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эссеика выполняли самую широкую культурную работу, соединяя документальность, память и размышление о судьбе России.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Тематико-жанровый анализ литературы Русского зарубежья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инфраструктура эмиграции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объединяла авторов и читателей, задавала темы спора и быстро распространяла новые произведения, создавая живую литературную среду вне России.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издательства брали на себя риск печати книг, которые в СССР были недоступны, и тем самым сохраняли непрерывность русской словесности.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и общественные библиотеки помогали удерживать доступ к классике, новейшим текстам и справочной литературе, необходимой для критики и самообразования.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редакции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кружки превращали печать в пространство общения, где рождались споры о языке, вере, истории и будущем русской культуры.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СССР и в Русском зарубежье: различия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литературных процесса развивались в разных условиях и выполняли разные культурные задачи.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были не только политическими, но и художественными: в эмиграции шире сохранялись свобода выбора темы, формы и интонации.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история эмигрантской печати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Религиозно-философский смысл эмигрантской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Русского зарубежья православие становилось не декорацией, а способом осмыслить катастрофу революции, утрату дома и необходимость нравственной опоры в новом историческом опыте.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часто соединялись с философией культуры: писатели рассуждали о судьбе России, о цене исторических переломов и о личной ответственности человека перед прошлым и будущим.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эмигрантская литература выходила за пределы художественного текста: она становилась пространством духовного выбора, где слово помогало удержать смысл жизни в условиях разрыва и неопределённости.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культурная перспектива во втором поколении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звучал русский, снаружи — другой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эмигрантов росли в семьях, где память о России сохранялась в разговорах, письмах и фотографиях, но школа, улица и друзья принадлежали уже новой стране. Их идентичность складывалась из двух культурных слоёв и требовала постоянного внутреннего выбора.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архив вместо прямой ностальгии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сильнее проявлялись не воспоминания о дореволюционной России, а работа с наследием: письмами, альбомами, именами и семейными историями. Именно через такие детали передавалось ощущение утраченной родины и преемственности.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Русскость как память, а не как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авторов русский язык нередко становился языком дома, а не улицы, и потому воспринимался особенно бережно. Школьный альбом, старая фотография или письмо родственников превращались в символ связи между поколениями.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эмиграции к мировому признанию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опыт эмиграции переходил в новые формы и получал международное признание.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Русского зарубежья уникальна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сохранила русский язык в условиях изгнания, не сводя его к музейной форме: авторы продолжали развивать стиль, интонацию и жанры, оставаясь в живом литературном процессе.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удержала историческую память о революции, потере дома и разрыве с прежней жизнью, превратив личную биографию в свидетельство целой эпохи и её духовных травм.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сумела соединить русскую традицию с европейским и мировым модернизмом, поэтому стала не периферией, а полноценной частью литературы XX века.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сохранила культуру в изгнании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доказало, что литература может стать формой памяти, свободы и духовной устойчивости. Она удержала русскую культуру вне России и вывела её в мировое литературное пространство.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2026-05-23T18:21:02Z</dcterms:created>
  <dcterms:modified xsi:type="dcterms:W3CDTF">2026-05-23T18:21:02Z</dcterms:modified>
</cp:coreProperties>
</file>