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наследования: дигибридное скрещивание и независимое расхождение признаков
</a:t>
            </a:r>
            <a:endParaRPr lang="en-US" sz="2871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признака, один закон наследования.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удобно изучать на горохе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стал классическим объектом опытов Менделя: у него легко различимы альтернативные признаки, он самоопыляется и при этом хорошо поддаётся искусственному скрещиванию. Именно на нём были открыты общие закономерности наследования.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аллели, генотип, фенотип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дигибридном скрещивании одновременно изучают две пары аллелей, чтобы проследить, как они сочетаются в гаметах и потомстве при независимом наследовании.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 и подавляет действие рецессивного. Поэтому в анализе наследования важно различать генетическую запись и видимый признак.
</a:t>
            </a:r>
            <a:endParaRPr lang="en-US" sz="828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внешние и внутренние признаки, которые формируются под влиянием генотипа и условий среды. Он показывает, как наследственная информация проявляется в конкретном организме.
</a:t>
            </a:r>
            <a:endParaRPr lang="en-US" sz="815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организма, а в задачах по дигибридному скрещиванию обычно рассматривают две пары аллелей, например A/a и B/b, наследующиеся одновременно.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формы одного гена, определяющие альтернативные варианты признака. Именно их сочетание в организме задаёт наследственный результат, который можно наблюдать у потомства.
</a:t>
            </a:r>
            <a:endParaRPr lang="en-US" sz="7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основа независимого наследования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в разных парах гомологичных хромосом, они расходятся в мейозе независимо друг от друга. Это создаёт множество возможных сочетаний аллелей в гаметах.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делении мейоза каждая пара гомологичных хромосом ориентируется случайно. Поэтому будущие гаметы получают не одинаковые, а разные комбинации наследственного материала.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независимое расхождение увеличивает разнообразие потомства и делает возможным появление новых сочетаний признаков, важных как для природы, так и для селекции.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родителей к потомству при дигибридном скрещивании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чистые линии дают гибридов F1 и как из их гамет формируется расщепление во втором поколении.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в дигибридном скрещивании
</a:t>
            </a:r>
            <a:endParaRPr lang="en-US" sz="261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чистых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чистые линии, различающиеся по двум признакам, всё потомство первого поколения будет одинаковым. Это и есть проявление закона единообразия гибридов.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генотип F1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гибриды первого поколения имеют одинаковый генотип AaBb. Такая запись показывает, что каждый потомок получает по одному аллелю от каждого родителя.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фенотипе F1 проявляются оба доминантных признака, а рецессивные не видны. Поэтому первый закон Менделя удобно рассматривать на примере дигибридного скрещивания.
</a:t>
            </a:r>
            <a:endParaRPr lang="en-US" sz="12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гамет у дигетерозиготы AaBb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гамет возникают при независимом расхождении аллелей в мейозе и не зависят от порядка сочетания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дигетерозиготы все четыре типа гамет представлены одинаково, поэтому дальнейшее расщепление в потомстве становится предсказуемым.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дигибридного скрещивания AaBb при независимом наследовании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AaBb × AaBb: сочетания генотипов во втором поколении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4×4 отражает все сочетания гамет и помогает увидеть, как генотипы объединяются в четыре фенотипические группы.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16 сочетаний получается девять генотипических классов, но фенотипически они сводятся к четырём группам с соотношением 9:3:3:1.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скрещивания AaBb × AaBb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клеток в решётке Пеннета нужно, чтобы учесть все возможные сочетания гамет при дигибридном скрещивании.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AaBb × AaBb при полном доминировании и независимом наследовании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сочетаний в F2 приводят к классическому четырёхгрупповому фенотипическому расщеплению
</a:t>
            </a:r>
            <a:endParaRPr lang="en-US" sz="19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как способ анализа потомства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удобен при решении школьных задач: он уменьшает риск ошибок, упрощает проверку ответа и наглядно показывает, откуда берётся соотношение 9:3:3:1.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вероятностью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решётки отражает один равновероятный вариант. Поэтому таблица помогает не только считать классы потомков, но и понимать логику вероятностного наследования.
</a:t>
            </a:r>
            <a:endParaRPr lang="en-US" sz="1156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перебор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позволяет записать все возможные сочетания гамет в одной таблице. Благодаря этому можно быстро определить генотипы потомства без сложных вычислений.
</a:t>
            </a:r>
            <a:endParaRPr lang="en-US" sz="12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фенотипов F2 по численности
</a:t>
            </a:r>
            <a:endParaRPr lang="en-US" sz="280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 диаграмме отражает результат случайного сочетания четырёх типов гамет у дигетерозигот.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класса 9 подтверждает независимое наследование и полное доминирование; рецессивные варианты сохраняются и проявляются в потомстве.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соотношение по результатам дигибридного скрещивания AaBb × AaBb (классическая генетика Менделя)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 закон независимого наследования
</a:t>
            </a:r>
            <a:endParaRPr lang="en-US" sz="268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в разных парах хромосом, каждая пара расходится в мейозе отдельно. В гаметы попадают разные сочетания аллелей, и признаки наследуются независимо.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гены расположены близко на одной хромосоме, они чаще переходят в потомство вместе. В этом случае классическое соотношение 9:3:3:1 нарушается и появляется сцепленное наследование.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может разъединять сцепленные гены. Чем дальше расположены гены, тем выше вероятность их независимого сочетания в гаметах.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расщепления 9:3:3:1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соотношение возникает только при выполнении нескольких биологических условий одновременно.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хотя бы одного условия меняет ожидаемое расщепление и делает результат отличным от 9:3:3:1.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в школьной генетике
</a:t>
            </a:r>
            <a:endParaRPr lang="en-US" sz="7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стебель и карликовость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с горохом удобно различать контрастные варианты одного признака. Высокие растения легко отличить от карликовых, поэтому результаты скрещивания заметны уже по внешнему виду потомства.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и морщинистые семена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наглядно различаются и семена: гладкая поверхность доминирует над морщинистой. На рисунке можно показать, как два признака сочетаются в одном поколении и дают несколько фенотипов.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и F1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двух чистых линий с противоположными признаками даёт единообразное поколение F1. Именно этот контраст помогает увидеть, что наследование подчиняется устойчивой схеме, а не случайному набору признаков.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Менделя: как увидеть наследование в одном опыте
</a:t>
            </a:r>
            <a:endParaRPr lang="en-US" sz="2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дигибридное скрещивание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двух признаков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фенотипов во втором поколении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позволяют быстро сопоставить теоретический прогноз с результатами подсчёта потомства в опыте.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потомков несут хотя бы один доминантный аллель по каждому признаку, а двойной рецессивный фенотип встречается реже всего.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вероятности для дигибридного скрещивания AaBb × AaBb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дигибридного скрещивания
</a:t>
            </a:r>
            <a:endParaRPr lang="en-US" sz="267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оценивать сочетание полезных признаков, например продуктивности и устойчивости к неблагоприятным условиям, при подборе родительских форм.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прогнозировать, какие комбинации признаков могут появиться у потомства, если наследование двух признаков рассматривается одновременно.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удобную модель для работы с решёткой Пеннета, правилами вероятности и проверкой гипотез о наследовании в задачах.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Учебит сравнивать расчётные и наблюдаемые результаты, выявлять отклонения и делать выводы о сцеплении или нарушении условий наследования.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69987"/>
            <a:ext cx="3929100" cy="145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дигибридное скрещивание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неверной записью исходных данных и неправильной интерпретацией результата.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генотипов, правильный набор гамет и проверка условий наследования позволяют избежать большинства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разбор задач по генетике для 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дигибридное скрещивание о природе наследственности
</a:t>
            </a:r>
            <a:endParaRPr lang="en-US" sz="2487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скрещивания определяется не единичным совпадением, а устойчивыми вероятностями, которые возникают при образовании гамет и их случайном слиянии в оплодотворении.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мейоз обеспечивает расхождение гомологичных хромосом и распределение аллелей, поэтому строение хромосом напрямую связано с передачей наследственной информации.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показало, что сложные соотношения потомства можно объяснить закономерным поведением генов, что стало важным шагом к хромосомной теории наследственности.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работают как система
</a:t>
            </a:r>
            <a:endParaRPr lang="en-US" sz="3108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мейоз, аллели и вероятность вместе создают закономерное расщепление 9:3:3:1. Это ключ к пониманию наследственности и основ современной генетики.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2026-06-01T14:54:12Z</dcterms:created>
  <dcterms:modified xsi:type="dcterms:W3CDTF">2026-06-01T14:54:12Z</dcterms:modified>
</cp:coreProperties>
</file>