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jpe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живых организмов: основные темы и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разнообразие жизни на Земле и его важность для планеты.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изучает живой мир с древних времён. Карл Линней создал первые научные классификации, а сегодня известно более 8,7 миллионов видов. Это помогает понять эволюцию и взаимосвязи живых организмов.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познания жизни на Земле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биоразнообразия и их примеры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внутри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проявляется в различиях между особями одного вида, например, в породах собак с разным внешним видом и поведением. Это важно для адаптации и выживания.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многообразие в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— это множество различных видов, например, разнообразие деревьев в лесу, каждое из которых играет свою роль в экосистеме. Оно обеспечивает устойчивость природы.
</a:t>
            </a:r>
            <a:endParaRPr lang="en-US" sz="1136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разнообразие ландшафтов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разнообразие включает разные природные сообщества, такие как леса, луга и пустыни. Каждый тип экосистемы поддерживает уникальный набор видов и процессы.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развития жизни на Земле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организмов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возникла около 3,5 миллиарда лет назад в водной среде в виде простейших бактерий и одноклеточных.
</a:t>
            </a:r>
            <a:endParaRPr lang="en-US" sz="1296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многоклеточных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появились многоклеточные организмы с более сложной структурой, что обеспечило разнообразие форм жизни.
</a:t>
            </a:r>
            <a:endParaRPr lang="en-US" sz="1232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суши растениями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начали осваивать сушу, формируя первые наземные экосистемы и обеспечивая кислород.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животных на суше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приспособились к жизни как в воде, так и на суше, увеличивая разнообразие и сложность жизни на планете.
</a:t>
            </a:r>
            <a:endParaRPr lang="en-US" sz="12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групп живых организмов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известных бактерий значительно меньше действительного, многие виды ещё не открыты.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составляют подавляющее большинство описанных видов, подчеркивая богатство их многообразия.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учёных, 2023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961" y="4186700"/>
            <a:ext cx="345675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52974" y="4186700"/>
            <a:ext cx="43995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природе и жизни человека
</a:t>
            </a:r>
            <a:endParaRPr lang="en-US" sz="3081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живут в воде, почве, воздухе и внутри организмов, обеспечивая непрерывность биологических процессов.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Всеобщее распространение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разлагают органику и участвуют в круговороте элементов, например, азота, поддерживая экосистемы.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веществ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помогают пищеварению человека и животных, улучшая усвоение пищи.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здоровье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производства антибиотиков, йогуртов и других биопродуктов, принося пользу человеку.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 промышленности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грибов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через всасывание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питаются, всасывая органические вещества из окружения, что отличает их от растений и животных.
</a:t>
            </a:r>
            <a:endParaRPr lang="en-US" sz="1348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важную роль в разложении отмерших организмов, возвращая вещества обратно в природу и поддерживая плодородие почв.
</a:t>
            </a:r>
            <a:endParaRPr lang="en-US" sz="134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и польза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грибы образуют симбиоз с деревьями, улучшая их рост, а также используются в питании и медицине, например, шампиньоны и пенициллин.
</a:t>
            </a:r>
            <a:endParaRPr lang="en-US" sz="12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растений в экосистемах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превращают солнечный свет в энергию через фотосинтез, создавая органические вещества и поддерживая пищевые цепи.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выделяют кислород, необходимый для дыхания животных и человека, обеспечивая атмосферное равновесие.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пищей и материалом для животных и людей, а также источником лекарственных средств.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растений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разные признаки и приспособленность четырёх групп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наиболее приспособлены и разнообразны среди групп.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Ботаническая литература, 2023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животных и их особенности
</a:t>
            </a:r>
            <a:endParaRPr lang="en-US" sz="2869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— разнообразные и многочисленные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составляют более 95% всех видов животных, включая насекомых и моллюсков. Они выполняют ключевые экологические функции, такие как опыление и разложение.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— организмы с внутренним скелетом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группу входят рыбы, птицы и млекопитающие, отличающиеся сложной анатомией и высокоразвитыми органами чувств.
</a:t>
            </a:r>
            <a:endParaRPr lang="en-US" sz="1336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Крупное разнообразие форм и среды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адаптировались к различным условиям, от океанских глубин до ледяных полюсов, демонстрируя широкий спектр форм и способов жизни.
</a:t>
            </a:r>
            <a:endParaRPr lang="en-US" sz="12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Беспозвоночные: самая многочисленная группа
</a:t>
            </a:r>
            <a:endParaRPr lang="en-US" sz="2769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составляют свыше 95% всех описанных видов животных, включая насекомых, моллюсков, червей и паукообразных. Они обитают во всех средах, от суши до водоёмов.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наиболее разнообразная группа, насчитывающая около миллиона видов. Они выполняют важнейшие функции в экосистемах, например, служат опылителями и разлагателями.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Моллюски, к которым относятся улитки и моллюски-двустворчатые, играют ключевую роль в пищевых цепях и очищении водных экосистем.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и паукообразные способствуют разложению органики и поддержанию плодородия почвы, обеспечивая важные экологические процессы.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00" y="1805829"/>
            <a:ext cx="2002800" cy="19499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4050" y="1172154"/>
            <a:ext cx="2002800" cy="19499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93350" y="1805654"/>
            <a:ext cx="2002800" cy="19499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03100" y="1157579"/>
            <a:ext cx="2002800" cy="194999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Позвоночные: разнообразие и особенности
</a:t>
            </a:r>
            <a:endParaRPr lang="en-US" sz="3056" dirty="0"/>
          </a:p>
        </p:txBody>
      </p:sp>
      <p:sp>
        <p:nvSpPr>
          <p:cNvPr id="16" name="Text 2"/>
          <p:cNvSpPr txBox="1"/>
          <p:nvPr/>
        </p:nvSpPr>
        <p:spPr>
          <a:xfrm>
            <a:off x="735999" y="384242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первые позвоночные обитатели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населяют все виды водоёмов и имеют более 34 тысяч видов. Они обладают жабрами для дыхания и плавниками для движения, приспособленными к разным условиям среды.
</a:t>
            </a:r>
            <a:endParaRPr lang="en-US" sz="942" dirty="0"/>
          </a:p>
        </p:txBody>
      </p:sp>
      <p:sp>
        <p:nvSpPr>
          <p:cNvPr id="17" name="Text 3"/>
          <p:cNvSpPr txBox="1"/>
          <p:nvPr/>
        </p:nvSpPr>
        <p:spPr>
          <a:xfrm>
            <a:off x="2839099" y="320817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обладатели перьев и способности к полёту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характеризуются наличием перьев и крыльев, многие виды способны к активному полёту. Они занимают разнообразные экологические ниши по всему миру.
</a:t>
            </a:r>
            <a:endParaRPr lang="en-US" sz="942" dirty="0"/>
          </a:p>
        </p:txBody>
      </p:sp>
      <p:sp>
        <p:nvSpPr>
          <p:cNvPr id="18" name="Text 4"/>
          <p:cNvSpPr txBox="1"/>
          <p:nvPr/>
        </p:nvSpPr>
        <p:spPr>
          <a:xfrm>
            <a:off x="4950087" y="384242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заботливые родители с молочными железами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кормят своих детёнышей молоком, имеют волосы и развитый мозг. В эту группу входят как наземные, так и морские виды.
</a:t>
            </a:r>
            <a:endParaRPr lang="en-US" sz="988" dirty="0"/>
          </a:p>
        </p:txBody>
      </p:sp>
      <p:sp>
        <p:nvSpPr>
          <p:cNvPr id="19" name="Text 5"/>
          <p:cNvSpPr txBox="1"/>
          <p:nvPr/>
        </p:nvSpPr>
        <p:spPr>
          <a:xfrm>
            <a:off x="7063037" y="3199238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и рептилии: переход к жизни на суше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ведут двойной образ жизни: частично в воде, частично на суше. Рептилии полностью приспособились к сухопутным условиям, имея сухую кожу и яйца с защитной оболочкой.
</a:t>
            </a:r>
            <a:endParaRPr lang="en-US" sz="9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позвоночных: круговая диаграмма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представляют наибольшее численное разнообразие, занимая треть видов внутри класса позвоночных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превосходство по численности рыб, а млекопитающие составляют относительно небольшую часть от общего числа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фонда дикой природы, 2023 год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использует микроорганизмы для производства продуктов питания, таких как хлеб, сыр и йогурт, а также в биотехнологиях.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Микроорганизмы: незаменимые участники природы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отвечают за разложение органических остатков, что способствует обновлению почвенного плодородия и поддержанию стабильности экосистем.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выполняют важную роль в круговороте азота, переводя его из атмосферы в доступные для растений формы.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живых организмов: от доменов к царствам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систематизации живого мира по современным представлениям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сообщество живых организмов и их окружение, взаимодействующие и взаимозависимые друг от друга. Это единый комплекс с круговоротом веществ и энергии.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понятие и яркие примеры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процессы в экосистемах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 включают луга, леса, озёра и пустыни. В них непрерывно происходят процессы обмена веществ и энергии, поддерживающие устойчивость и жизнь.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приводит к разрушению природных цепей и снижению стабильности окружающей среды, создавая угрозы для всех живых существ.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важно сохранять биоразнообразие?
</a:t>
            </a:r>
            <a:endParaRPr lang="en-US" sz="3119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поддерживает баланс экосистем, обеспечивая их устойчивость и способность восстанавливаться после нарушений.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даёт человеку ресурсы для лекарств, питания и чистой воды, влияя на качество жизни и здоровье общества.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разрушает естественные места обитания многих видов, ухудшая условия для их выживания и размножения.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для живого мира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воды, воздуха и почвы приводит к ухудшению качества среды и отравлению организмов в экосистемах.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влияют на миграцию, размножение и выживание видов, нарушая природный баланс.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инвазивные виды ослабляют популяции местных живых организмов, уменьшая биоразнообразие и изменяя экосистемы.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обеспечивает защиту редких видов и природных территорий, сохраняя биосферу от разрушения.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многообразия: меры и примеры успеха
</a:t>
            </a:r>
            <a:endParaRPr lang="en-US" sz="2825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международных организаций и экологическое просвещение способствуют устойчивому отношению общества к природе и сохранению биоразнообразия.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 будущего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живых организмов поддерживает экологический баланс и жизненные ресурсы. Ответственное отношение к природе — залог сохранения жизни для грядущих поколений.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2026-05-08T08:37:09Z</dcterms:created>
  <dcterms:modified xsi:type="dcterms:W3CDTF">2026-05-08T08:37:09Z</dcterms:modified>
</cp:coreProperties>
</file>