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простейших: корненожки, радиолярии, солнечники, споровики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разнообразие простейших, их строение, образ жизни и значение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простейшие: основные характеристики и группы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— одноклеточные организмы с ядром, обитающие в воде, почве и организмах животных. Они делятся на корненожки, радиолярии, солнечники и споровики по строению, способам передвижения и питанию.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Корненожки имеют амебоидное тело без жёсткой оболочки. Для движения и захвата пищи они образуют временные выпячивания цитоплазмы — псевдоподии, позволяющие менять форму и ползти по поверхностям.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Амебоидная форма клетки и псевдоподии
</a:t>
            </a:r>
            <a:endParaRPr lang="en-US" sz="1534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Сократительная вакуоль и ядро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клетке корненожки есть сократительная вакуоль, регулирующая водный баланс. Обычно присутствует одно ядро, например, у амёбы обыкновенной размер клетки достигает 0,5 мм.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строение и передвижение корненожек
</a:t>
            </a:r>
            <a:endParaRPr lang="en-US" sz="18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Корненожки населяют пресные и солёные воды, влажную почву, мхи и листовую подстилку. Они предпочитают среды с достаточной влажностью и органическими веществами.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в воде и почве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Корненожки как индикаторы чистоты среды
</a:t>
            </a:r>
            <a:endParaRPr lang="en-US" sz="1472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встречаются в аквариумах и организме животных, включая кишечник человека. Они чувствительны к загрязнениям, поэтому помогают оценивать экологическое состояние водоёмов.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мест обитания корненожек
</a:t>
            </a:r>
            <a:endParaRPr lang="en-US" sz="22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Корненожки питаются бактериями и органикой, используя фагоцитоз для захвата и переваривания пищи во внутриклеточных вакуолях.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численность микробов, способствуя разложению органических веществ и поддерживая баланс в экосистемах водоёмов.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Являясь пищей для мелких ракообразных, корненожки занимают важное место в пищевых цепях пресных и солоноватых вод.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экологическая роль корненожек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Радиолярии имеют кремниевый скелет с радиальными лучами, которые придают им прочность и помогают в поддержании плавучести в морской воде.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скелет с лучами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радиолярии окружено капсулой, разделяющей цитоплазму на внутреннюю и наружную части, что обеспечивает эффективное жизнедеятельность клетки.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цитоплазмы в капсуле
</a:t>
            </a:r>
            <a:endParaRPr lang="en-US" sz="127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Радиолярии различаются по форме скелета: игловидные, сферические, дисковидные. Размеры колеблются от 0,1 до 0,5 мм, что делает их заметными под микроскопом.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размеров
</a:t>
            </a:r>
            <a:endParaRPr lang="en-US" sz="132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кремниевых радиолярий
</a:t>
            </a:r>
            <a:endParaRPr lang="en-US" sz="19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Радиолярии встречаются в тропических морях, где являются частью планктона и движутся вместе с течениями, обеспечивая циркуляцию веществ и энергии.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Обитание в тёплых морях и океанах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радиоляриевого ила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массовой гибели радио­лярий их кремниевые скелеты оседают на дно, формируя осадок, важный для геологии и изучения истории морских экосистем.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жизненный цикл радиолярий
</a:t>
            </a:r>
            <a:endParaRPr lang="en-US" sz="22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Радиолярии служат пищей для ракообразных и личинок рыб, поддерживая пищевые цепи морских экосистем.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гибели радиолярий способствуют накоплению радиоляриевого ила, ценного для изучения геологических процессов.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скелеты радиолярий помогают датировать морские отложения и реконструировать древние климатические условия.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радиолярий в морских экосистемах и геологии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674" y="1531350"/>
            <a:ext cx="4445053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корненожек, радиолярий и солнечников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энциклопедии, научные публикации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трёх групп простейших, отражающие адаптации к средам обитания и способы питания.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и среде определяют функции и экологические ниши простейших групп.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Солнечники имеют длинные радиально расходящиеся выросты — аксоподии, которые служат им для захвата пищи и передвижения в воде.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Аксооподии — лучевидные выросты тела
</a:t>
            </a:r>
            <a:endParaRPr lang="en-US" sz="1539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 окраска тела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солнечников состоит из органики или кремния. Тело прозрачное или слегка окрашенное, иногда зелёное из-за внутриклеточных симбионтов — водорослей.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строение солнечников
</a:t>
            </a:r>
            <a:endParaRPr lang="en-US" sz="24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образ жизни солнечников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Солнечники захватывают пищу с помощью длинных лучеобразных выростов — аксоподий, которые позволяют поймать бактерии, мелкие водоросли и простейших, а также органические частицы.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эти организмы обитают в мелких водоёмах на достаточной глубине, среди водорослей и на подводных растениях, где обеспечено подходящее питание и защита от сильного течения.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Солнечники ведут малоподвижный образ жизни, передвигаясь медленно либо совсем не изменяя местоположение длительное время, что позволяет им экономить энергию.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солнечники могут пассивно перемещаться с потоками воды, расширяя свои ареалы и находя новые места с благоприятными условиями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способом размножения у корненожек, радиолярий и солнечников является митоз — равномерное деление клетки на две дочерние. Этот процесс позволяет быстро увеличивать численность в подходящих условиях и поддерживать популяцию.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делением клетки
</a:t>
            </a:r>
            <a:endParaRPr lang="en-US" sz="1597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случаи полового размножения и шизогонии
</a:t>
            </a:r>
            <a:endParaRPr lang="en-US" sz="1269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 радиолярий наблюдается половое размножение, способствующее генетическому разнообразию. Также возможна шизогония — многократное деление клетки, дающее множество новых особей за короткий срок.
</a:t>
            </a:r>
            <a:endParaRPr lang="en-US" sz="1196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корненожек, радиолярий и солнечников
</a:t>
            </a:r>
            <a:endParaRPr lang="en-US" sz="17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споровиков: особенности строения и образ жизни
</a:t>
            </a:r>
            <a:endParaRPr lang="en-US" sz="1908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— это паразитические простейшие, лишённые органов движения, таких как жгутики или псевдоподии, что отличает их от свободноживущих форм.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имеют сложный жизненный цикл, включающий как бесполое, так и половое размножение, а также смену нескольких хозяев для завершения развития.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представителем является малярийный плазмодий, вызывающий одно из наиболее опасных заболеваний человека — малярию, что требует особого внимания в медицине.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Инфицированный комар рода Anopheles при укусе вводит в кровь человека спорозоиты. Эти одноклеточные быстро проникают в клетки печени, где начинают активное размножение и развитие следующей стадии.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в кровь при укусе комара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печени плазмодии размножаются шизогонией, затем попадают в эритроциты крови, где продолжают расти и разрушать клетки, вызывая характерные приступы лихорадки и недомогания.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в клетках печени и эритроцитах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Периодическое разрушение эритроцитов сопровождается массовым выходом новых паразитов в кровь, что приводит к повторяющимся симптомам и циклам болезни, значительно осложняя течение малярии.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Цикличность заболевания и выход мерозоитов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малярийного плазмодия
</a:t>
            </a:r>
            <a:endParaRPr lang="en-US" sz="22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основаны на биомониторинговых исследованиях, отражающих естественное распространение простейших в разнообразных экосистемах.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главных групп простейших по средам обитания
</a:t>
            </a:r>
            <a:endParaRPr lang="en-US" sz="2078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Корненожки доминируют в пресных водоёмах, а радиолярии преимущественно обитают в морских экосистемах, что определяет экологические ниши этих групп.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биомониторинговые исследования 2020 года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вызывают тяжёлые заболевания, такие как малярия и токсоплазмоз, которые наносят серьёзный урон здоровью людей и домашних животных во многих регионах мира.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споровиков на здоровье человека и животных
</a:t>
            </a:r>
            <a:endParaRPr lang="en-US" sz="1945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заражения включают укусы насекомых-переносчиков, употребление загрязнённой воды и пищи, что требует контроля за факторами передачи.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своевременного лечения инфекции могут привести к хроническим последствиям и даже смертельным исходам, подчеркивая важность диагностики и терапии.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распространена малярия в тропиках, где ежегодно фиксируются миллионы новых случаев и высокая смертность среди уязвимых групп.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уничтожение комаров и других насекомых-переносчиков с помощью инсектицидов и специальных сеток значительно снижает риск заражения малярией и другими паразитарными болезнями.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переносчиками инфекции
</a:t>
            </a:r>
            <a:endParaRPr lang="en-US" sz="1216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и кипячение воды предотвращают попадание цист и спор паразитов, особенно важных при профилактике токсоплазмоза и кокцидоза, что улучшает санитарную обстановку в регионах.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безопасной питьевой воды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соблюдение правил гигиены, использование репеллентов, а также применение профилактических медикаментов помогают уменьшить риск заражения и сдерживают распространение болезней.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личной гигиены и медицинская защита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профилактики заболеваний, вызываемых споровиками
</a:t>
            </a:r>
            <a:endParaRPr lang="en-US" sz="17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кремниевых скелетов радиолярий вдохновляет создание инновационных наноматериалов с уникальными свойствами в современной технике и медицине.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Корненожки и солнечники используются в биологических системах очистки воды, эффективно снижая загрязнение и поддерживая баланс в экосистемах.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жизненных циклов споровиков способствуют разработке новых лекарств, направленных на лечение паразитарных болезней и укрепление иммунитета.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простейших для науки и техники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Корненожки существуют более 500 миллионов лет, начиная с кембрийского периода. Их находки в виде окаменелостей помогают учёным понять ранние этапы развития жизни на Земле.
</a:t>
            </a:r>
            <a:endParaRPr lang="en-US" sz="113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 корненожек и их эволюционная роль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кремниевые скелеты радиолярий используются для определения возраста морских осадков и реконструкции изменений климата в течение миллионов лет.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значение радиолярий
</a:t>
            </a:r>
            <a:endParaRPr lang="en-US" sz="1134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Солнечники обнаружены даже в суровых условиях замёрзших сибирских водоёмов, что свидетельствует об их способности адаптироваться к экстремальным экологическим факторам.
</a:t>
            </a:r>
            <a:endParaRPr lang="en-US" sz="108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среды обитания солнечников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древности и разнообразии простейших
</a:t>
            </a:r>
            <a:endParaRPr lang="en-US" sz="151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простейших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экологические роли простейших делают их ключевыми звеньями в природе. Понимание этих организмов помогает развивать науку, защищать здоровье и формировать экологическую культуру у молодого поколения.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2026-05-07T12:43:45Z</dcterms:created>
  <dcterms:modified xsi:type="dcterms:W3CDTF">2026-05-07T12:43:45Z</dcterms:modified>
</cp:coreProperties>
</file>