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Земли: что видно с высоты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высоты Земля выглядит по-новому: детали становятся подсказками.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изображения Земли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изображения и карты помогают изучать местность, планировать города, следить за природой и замечать изменения. Один снимок может показать сразу несколько объектов, а карта — быстро объяснить, что именно мы видим.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 изображению Земли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снимку можно понять, где находится вода, лес или открытая почва. Разные поверхности отражают свет по-разному, поэтому они заметны даже с большой высоты.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изображение, важно замечать цвет, форму и расположение объектов. Эти признаки помогают отличить реку от дороги, поле от леса и город от пустой территории.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представления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участок на снимке и на карте выглядит по-разному. Снимок показывает реальный вид, а карта добавляет знаки, подписи и смысл.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изображений за разные даты показывает рост города, появление дорог и изменения берегов. Так видно не только место, но и его развитие.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снимки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с орбиты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движутся по орбите и снимают поверхность Земли специальными датчиками. Они улавливают отражённый свет и передают данные на Землю для обработки и анализа.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датчика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 каналы помогают выделить нужные детали: растительность, воду, нагретые поверхности или городскую застройку. Поэтому снимок — это не просто фотография, а измерение.
</a:t>
            </a:r>
            <a:endParaRPr lang="en-US" sz="891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режимы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участок можно показать в обычных цветах, в ложных цветах или в тепловом диапазоне. Выбор режима зависит от того, что нужно увидеть.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63748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63748"/>
            <a:ext cx="360000" cy="3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49007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29007"/>
            <a:ext cx="360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спектральные окна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обычно поглощает больше света и на изображениях выглядит темнее. Благодаря этому её можно отличать от суши даже тогда, когда берега сложной формы.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каналов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каналы показывают один и тот же участок по-новому. Это помогает рассматривать не только внешний вид поверхности, но и её свойства.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свет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свет помогает увидеть знакомые цвета, но его не всегда достаточно. Некоторые объекты выглядят похоже, поэтому для точного анализа используют и другие каналы.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инфракрасный особенно полезен для растений. Здоровая растительность отражает его иначе, чем вода или голая почва, и это хорошо заметно на снимках.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разрешения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дистанционного зондирования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разрешения отвечают на разные вопросы: что видно, как часто снимают и сколько каналов использует датчик.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детализация важна, но облака, дым и туман могут скрыть поверхность даже на очень чётком снимке.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 тот же участок выглядит по-разному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изображение влияют не только объект, но и условия съёмки: время года, освещение, атмосфера и выбранный канал.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участок может выглядеть по-разному, потому что на снимок одновременно действуют несколько условий наблюдения.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диаграмма по материалам урока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5" y="1309651"/>
            <a:ext cx="4242300" cy="35172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снимок по признакам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69000" y="4295489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21000" y="4489800"/>
            <a:ext cx="3864600" cy="2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учесть масштаб. На маленьком фрагменте видно больше деталей, а на большом участке легче заметить общую картину местности.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5169000" y="3581114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объекты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4821000" y="3775425"/>
            <a:ext cx="3864600" cy="2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сравнивать объект с тем, что находится рядом. Река часто идёт через долину, дорога соединяет населённые пункты, а город образует плотную сеть объектов.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169000" y="2866739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текстура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821000" y="3061050"/>
            <a:ext cx="3864600" cy="2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анализируют форму и текстуру. Извилистая линия чаще похожа на реку, а ровная и повторяющаяся структура — на поле или кварталы города.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5169000" y="2152364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4821000" y="2346675"/>
            <a:ext cx="3864600" cy="2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тени. Они помогают понять высоту объектов и их форму, но длинные тени могут мешать, если солнце стоит низко.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5169000" y="1437989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яркость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4821000" y="1632300"/>
            <a:ext cx="3864600" cy="2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цвет и яркость. Они дают первое впечатление о поверхности, но сами по себе не всегда достаточны для точного ответа.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снимок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признаков помогает не перепутать лес, воду, поля и застройку.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192767"/>
            <a:ext cx="5093700" cy="1685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объясняют масштаб и легенда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зачем нужны оба элемента при чтении карты.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измерять расстояния, а легенда — правильно понимать символы и цвета.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«Изображения Земли»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 видна поверхность без условных знаков, а карта добавляет объяснения и названия.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один и тот же участок можно читать по‑разному.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снимок превращается в карту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получает координаты, затем поверхность Земли переводится на плоскость для чтения и анализа.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воду, лес, поля и сушу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тёмная и гладкая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тёмном участке воды детали почти не видны: поверхность выглядит ровной и спокойной. По береговой линии особенно хорошо заметно, где заканчивается суша и начинается водоём, даже если место знакомо только по карте.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суша: ровные пятна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открытая почва выглядят светлее и ровнее, чем лес. На снимке они часто кажутся большими аккуратными пятнами, а их границы помогают заметить дороги, канавы и отдельные участки обработки.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плотная текстура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обычно узнаётся по плотной, неоднородной текстуре. Кроны образуют «шероховатую» поверхность, поэтому лесной массив отличается от ровных полей и застроенных территорий, особенно если смотреть на участок сверху.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изменений: раньше и позже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Сравнивают одинаковые кадры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53648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два снимка одного места за разные даты и выравнивают их по одному масштабу. Так проще заметить, что именно изменилось, а не перепутать различия с разным углом съёмки.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99475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Подтверждают наблюдение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99473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 выводы по дополнительным признакам: датам, каналам и легенде. Если несколько признаков совпадают, можно уверенно сказать, что ландшафт действительно изменился.
</a:t>
            </a:r>
            <a:endParaRPr lang="en-US" sz="791" dirty="0"/>
          </a:p>
        </p:txBody>
      </p:sp>
      <p:sp>
        <p:nvSpPr>
          <p:cNvPr id="15" name="Text 6"/>
          <p:cNvSpPr txBox="1"/>
          <p:nvPr/>
        </p:nvSpPr>
        <p:spPr>
          <a:xfrm>
            <a:off x="3326562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Отмечают перемены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26560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ищут новые объекты: дороги, дома, вырубки, расширение берегов или уменьшение зелёных участков. Особенно заметны изменения там, где форма и цвет поверхности стали другими.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снимке: что можно заметить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кварталов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на снимке выглядит как множество близко расположенных крыш и дорог. Чем меньше промежутков между зданиями, тем более «собранным» и насыщенным кажется городской участок.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дороги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магистрали выделяются длинными прямыми линиями и широкими полосами. По ним легко понять, как район связан с другими частями города и где проходит основной поток транспорта.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островки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открытые зоны заметны по крупным зелёным пятнам и свободным пространствам между домами. Они помогают увидеть, где в городе есть место для отдыха и меньше сплошной застройки.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при чтении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помехи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дым и туман могут закрывать важные детали. Если сразу делать вывод, можно принять временное закрытие поверхности за реальное изменение.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 данные вместе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несколько каналов и дату съёмки. Один и тот же участок может выглядеть по-разному в видимом и инфракрасном диапазонах.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по контексту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сверяют легенду и соседние объекты. Когда признаки совпадают, вывод становится надёжнее, чем по одному снимку или одному цвету.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656" y="3518420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9531" y="3534420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8706" y="1790710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6581" y="1810710"/>
            <a:ext cx="360000" cy="32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 изображениями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318650" y="4029725"/>
            <a:ext cx="29367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места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18650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 могут быть видны дома, дворы и подъездные пути. Перед публикацией важно убрать личные детали и не выкладывать изображения, по которым можно узнать частное место.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4006525" y="4029725"/>
            <a:ext cx="29367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выводов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006525" y="4267152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местности не должен становиться поводом для выводов о человеке. По одному участку нельзя судить о привычках, достатке или характере людей, которые там живут.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2195700" y="2322030"/>
            <a:ext cx="2936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2195700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людей и транспорта тоже требуют осторожности. Если снимок показывает привычный путь к школе, дому или работе, его не стоит использовать без необходимости и лишних подробностей.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5883575" y="2322029"/>
            <a:ext cx="2936700" cy="1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подход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883575" y="2559441"/>
            <a:ext cx="29367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использование изображений помогает сохранить безопасность и уважение к другим. Всегда стоит проверять, действительно ли публикация нужна и не раскрывает ли она лишнюю информацию.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3733" y="2501025"/>
            <a:ext cx="3996434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Ответьте на вопросы и проверьте, насколько хорошо вы читаете изображения Земли.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Масштаб, текстура и геопривязка — базовые признаки чтения; карту удобнее использовать для подписей и условных знаков.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ответов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95825" y="2292475"/>
            <a:ext cx="34323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125" y="2570824"/>
            <a:ext cx="37689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не показывает «размер на глаз» — он помогает понять, во сколько раз уменьшена местность и как связаны реальные расстояния на поверхности.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52050" y="3656700"/>
            <a:ext cx="21882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3650" y="4028564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Геопривязка означает, что каждый пиксель изображения связан с точными координатами. Благодаря этому снимок можно точно разместить на Земле и сравнить с другими данными.
</a:t>
            </a:r>
            <a:endParaRPr lang="en-US" sz="840" dirty="0"/>
          </a:p>
        </p:txBody>
      </p:sp>
      <p:sp>
        <p:nvSpPr>
          <p:cNvPr id="16" name="Text 6"/>
          <p:cNvSpPr txBox="1"/>
          <p:nvPr/>
        </p:nvSpPr>
        <p:spPr>
          <a:xfrm>
            <a:off x="5202525" y="2292475"/>
            <a:ext cx="34323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текстура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865825" y="2570824"/>
            <a:ext cx="37689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от леса чаще всего отличают по форме и текстуре: у города много прямых линий и плотная структура, у леса поверхность более неровная и зернистая.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497450" y="3656700"/>
            <a:ext cx="21882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6199050" y="4028564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названий, значков и условных обозначений лучше подходит карта. Она специально создаётся так, чтобы информацию можно было читать быстро и без путаницы.
</a:t>
            </a:r>
            <a:endParaRPr lang="en-US" sz="885" dirty="0"/>
          </a:p>
        </p:txBody>
      </p:sp>
      <p:sp>
        <p:nvSpPr>
          <p:cNvPr id="20" name="Text 10"/>
          <p:cNvSpPr txBox="1"/>
          <p:nvPr/>
        </p:nvSpPr>
        <p:spPr>
          <a:xfrm>
            <a:off x="3624750" y="3656700"/>
            <a:ext cx="21882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инфракрасный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26350" y="4028564"/>
            <a:ext cx="25182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особенно полезен ближний инфракрасный канал: он помогает лучше заметить состояние растительности и отличить её от воды и почвы.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показывают реальную поверхность, а карты помогают объяснить её через знаки, подписи и масштаб. Чтобы читать изображения правильно, важно сравнивать признаки, проверять дату и не забывать о геопривязке.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2026-07-26T18:32:04Z</dcterms:created>
  <dcterms:modified xsi:type="dcterms:W3CDTF">2026-07-26T18:32:04Z</dcterms:modified>
</cp:coreProperties>
</file>