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рациональных дробей с разными знаменателями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Научимся приводить дроби к общему знаменателю и считать без ошибок.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Рациональные дроби помогают записывать выражения с буквами, встречающиеся в формулах и задачах. Главное — уметь приводить разные знаменатели к общему виду, чтобы складывать и вычитать выражения правильно и удобно.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рациональная дробь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с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Рациональная дробь состоит из числителя и знаменателя, где могут быть буквы, числа и знаки действий. Она показывает, как значение меняется вместе с переменной.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 знаменателе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Знаменатель не должен обращаться в ноль, иначе дробь не имеет смысла. Поэтому перед вычислениями всегда проверяют, какие значения переменной нужно исключить заранее.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дроби 1/(x−3) нельзя подставлять x = 3, потому что знаменатель станет равен нулю. Такие запрещённые значения записывают отдельно от ответа и учитывают при проверке.
</a:t>
            </a:r>
            <a:endParaRPr lang="en-US" sz="1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работы с дробями с разными знаменателями
</a:t>
            </a:r>
            <a:endParaRPr lang="en-US" sz="1721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и вычитание начинают только после приведения дробей к общему знаменателю. Пока знаменатели разные, выполнять действие напрямую нельзя, иначе получится неверный результат.
</a:t>
            </a:r>
            <a:endParaRPr lang="en-US" sz="124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только числители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знаменатель у обеих дробей становится одинаковым. Тогда складывают или вычитают только числители, а общий знаменатель остаётся без изменений.
</a:t>
            </a:r>
            <a:endParaRPr lang="en-US" sz="1302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 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приведении дроби умножают числитель и знаменатель на одно и то же выражение. Поэтому значение дроби сохраняется, а запись становится удобной для вычислений.
</a:t>
            </a:r>
            <a:endParaRPr lang="en-US" sz="138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и вычитания рациональных дробей
</a:t>
            </a:r>
            <a:endParaRPr lang="en-US" sz="2349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общий знаменатель, знаки и ограничения переменной.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находят общий знаменатель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 делимость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 выбирают так, чтобы каждый из данных знаменателей делил его без остатка. Это позволяет привести дроби к одной и той же основе для дальнейших действий.
</a:t>
            </a:r>
            <a:endParaRPr lang="en-US" sz="1352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Собирают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простых выражений общий знаменатель составляют из всех множителей, которые встречаются в исходных знаменателях. Так меньше риск забыть важную часть выражения и ошибиться.
</a:t>
            </a:r>
            <a:endParaRPr lang="en-US" sz="1285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дублируют повторения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одинаковый множитель встречается в обоих знаменателях, его берут один раз или в наибольшей степени. Это делает общий знаменатель короче и удобнее.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общему знаменателю на примере
</a:t>
            </a:r>
            <a:endParaRPr lang="en-US" sz="2278" dirty="0"/>
          </a:p>
        </p:txBody>
      </p:sp>
      <p:sp>
        <p:nvSpPr>
          <p:cNvPr id="12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дроби 1/(x+2) и 1/(x−3). Их знаменатели разные, поэтому сначала нужно найти общий знаменатель, а затем изменить только числители.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общий знаменатель — (x+2) (x−3), потому что он содержит оба множителя и делится на каждый исходный знаменатель без остатка.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первой дроби дополнительным множителем будет x−3, а для второй — x+2. Именно на них умножают числитель и знаменатель каждой дроби.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запись дробей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получаются дроби (x−3)/((x+2) (x−3)) и (x+2)/((x+2) (x−3)). Теперь их можно складывать или вычитать по общему правилу.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на этапе приведения к общему знаменателю и при раскрытии скобок. Особенно внимательно нужно следить за знаками и дробными ограничениями.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сложении и вычитании дробей
</a:t>
            </a:r>
            <a:endParaRPr lang="en-US" sz="2461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риск — работать со знаменателем как с обычным числом. Если соблюдать алгоритм, большинство ошибок легко предотвратить.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при изучении темы в 7 классе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дробей с разными знаменателями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дробей к общему знаменателю знаменатель становится одинаковым. Тогда складывают только числители, а общий знаменатель записывают без изменений.
</a:t>
            </a:r>
            <a:endParaRPr lang="en-US" sz="1310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суммы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дроби имеют вид a/c и b/c, то их сумма равна (a+b)/c. Для рациональных дробей действует тот же принцип, только вместо чисел используются выражения.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буквами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приведения 1/(x+2) и 1/(x−3) складывают выражения x−3 и x+2 в числителе. Так получается новая дробь с общим знаменателем.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дробей с разными знаменателями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Сохраняют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вычитании общий знаменатель тоже остаётся общим, а меняется только числитель. Важно не трогать знаменатель после приведения дробей к одному виду.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дроби записаны как a/c − b/c, то результат равен (a−b)/c. В вычитании порядок особенно важен, потому что он влияет на знак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 скобками
</a:t>
            </a:r>
            <a:pPr algn="l" indent="0" marL="0">
              <a:lnSpc>
                <a:spcPct val="100000"/>
              </a:lnSpc>
              <a:buNone/>
            </a:pPr>
            <a:r>
              <a:rPr lang="en-US" sz="6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числителе есть несколько слагаемых, каждое из них участвует в вычитании. Поэтому скобки раскрывают аккуратно, чтобы не потерять минус и не изменить выражение.
</a:t>
            </a:r>
            <a:endParaRPr lang="en-US" sz="13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2094124"/>
            <a:ext cx="4646100" cy="1482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приведения и вычисления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«Сложение и вычитание рациональных дробей с разными знаменателями»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примера показывают, что общий знаменатель меняет лишь запись дроби, но не её значение. После приведения складывают или вычитают только числители, а затем проверяют ограничения для x.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случаях вычисление сводится к одному шагу: привести дроби к общему знаменателю. После этого меняется только числитель, а область допустимых значений нужно проверять отдельно.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сокращать результат
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убирает общий множитель из числителя и знаменателя, поэтому ответ становится компактнее и легче читается. Это особенно удобно, когда выражение содержит несколько скобок или длинные многочлены.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множители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вычислений полезно посмотреть, нет ли одинакового множителя в обеих частях дроби. Им может быть число, например 3, или выражение, например x-2, если оно встречается и сверху, и снизу.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сохраняются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не отменяет запреты на значения переменной. Если знаменатель обращался в ноль при некоторых x, эти значения остаются недопустимыми даже после упрощения результата.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пример с буквами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1261450" y="1166125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Найдём общий знаменатель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x/(x-1) и 2/(x+1) общий знаменатель равен (x-1) (x+1). Он содержит оба множителя и подходит для обеих дробей без изменения их смысла.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261450" y="20958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Приведём дроби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Первую дробь умножаем на x+1, вторую — на x-1. Получаем x(x+1)/((x-1) (x+1)) и 2(x-1)/((x-1) (x+1)). Теперь знаменатели одинаковы, можно переходить к сложению.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261450" y="301962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Сложим числители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только верхние части: x(x+1)+2(x-1). После раскрытия скобок выходит x^2+x+2x-2, а затем объединяем подобные слагаемые.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1261450" y="3943376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Запишем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дробь имеет вид (x^2+3x-2)/((x-1) (x+1)). Перед записью ответа нужно убедиться, что x не равен 1 и -1, чтобы знаменатель не обращался в ноль.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значения запрещены, потому что при них один из знаменателей обращается в ноль. Такие точки всегда нужно исключать ещё до подстановки числа в выражение.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переменной нельзя подставлять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знаменатель равен нулю, дробь не имеет смысла. Поэтому x = 1 и x = -1 входят в список ограничений, а не в ответ.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знаменателей x-1 и x+1,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1062" y="3955771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общий знаменатель находить легче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знаменатели уже содержат одинаковую часть, её не нужно придумывать заново. Достаточно выделить общий множитель и сразу записать знаменатель в более удобном виде.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множители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на множители помогает увидеть, что второй знаменатель может совпадать с первым после преобразования. Тогда не приходится искать лишние множители и выполнять длинные промежуточные шаги.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действий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дробей 2/(x-2) и 3/(2x-4) удобно заметить, что 2x-4 = 2(x-2). После этого общий знаменатель находится сразу, а вычисления становятся короче и понятнее.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 надёжнее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8805" y="1515502"/>
            <a:ext cx="4666390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 правильные 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рациональными дробями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типичных ошибок с верными действиями помогает быстрее замечать неточности в решении. Особенно важно следить за знаменателями, множителями и знаками при вычитании.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 с самой формулой, а с невнимательностью к деталям. Если контролировать знаменатель, множители и знаки, решение становится значительно надёжнее.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после вычисления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найти вычислительные ошибки и не пропустить запрещённые значения переменной.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обыкновенными дробями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обычных дробях и рациональных дробях сначала ищут общий знаменатель, а уже потом работают с числителями. Этот приём остаётся одинаковым, меняются только сами записи чисел.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только в буквах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обыкновенных дробей в числителе и знаменателе стоят числа, а у рациональных — выражения с переменными. Поэтому важно уметь раскрывать скобки и приводить подобные слагаемые.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навыки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НОК, аккуратная работа со знаками и умение упрощать выражения помогают решать такие задания быстрее. Чем лучше освоены эти действия, тем меньше ошибок возникает при вычислениях.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26266"/>
            <a:ext cx="2745600" cy="21637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26266"/>
            <a:ext cx="2745600" cy="216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16841"/>
            <a:ext cx="2745600" cy="21637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начать с выражения 1/(x-4)+1/(x+4). Здесь удобно заметить, что знаменатели отличаются только знаком, поэтому общий знаменатель находится быстро. После вычисления обязательно проверьте, при каких x знаменатели обращаются в ноль.
</a:t>
            </a:r>
            <a:endParaRPr lang="en-US" sz="96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1: симметричные знаменатели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втором примере 2/(x+1)-3/(x-1) важно не потерять знак минус при приведении к общему знаменателю. Сначала найдите общий знаменатель, затем аккуратно вычтите числители и запишите ограничения для переменной.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2: вычитание с разными знаками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x/(x-2)+4/(x+2) нужно работать так же, как с обычными числами, но внимательнее следить за скобками. После приведения к общему знаменателю проверьте, можно ли полученный результат упростить.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3: дробь с буквой в числителе
</a:t>
            </a:r>
            <a:endParaRPr lang="en-US" sz="112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для закрепления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рациональных дробях
</a:t>
            </a:r>
            <a:endParaRPr lang="en-US" sz="2971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сложении и вычитании рациональных дробей сначала находят общий знаменатель, затем работают только с числителями. После вычислений ответ проверяют на сокращение и обязательно исключают запрещённые значения переменной.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2026-05-29T23:13:40Z</dcterms:created>
  <dcterms:modified xsi:type="dcterms:W3CDTF">2026-05-29T23:13:40Z</dcterms:modified>
</cp:coreProperties>
</file>