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формируют уникальные экосистемы, важные для жизни планеты.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сообщества: основы и актуальность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природные сообщества и из чего они состоят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сообщество – это объединение живых организмов и неживых факторов в одном месте. Включает растения, животных, микроорганизмы, а также почву, воду и климатические условия, образующие сложные взаимосвязи.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332"/>
            <a:ext cx="2005200" cy="15959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9600" y="1328332"/>
            <a:ext cx="2005200" cy="15959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9050" y="1328332"/>
            <a:ext cx="2005200" cy="15959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8500" y="1328332"/>
            <a:ext cx="2005200" cy="1595936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природных сообществ и их особенности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861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отличаются разнообразием деревьев, кустарников и животных. Влажность и тень создают благоприятные условия для жизни многих видов, формируя сложные экосистемы.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861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сообщества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6257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 реки представляют водные экосистемы с рыбами, водорослями и микроорганизмами. Вода регулирует климат и снабжает организм кислородом и питательными веществами.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26257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сообщества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7653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луга характеризуются травянистой растительностью и разнообразием грызунов, птиц. Эти места имеют сезонные колебания температуры и влажности.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7653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и луговые сообщества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6904950" y="3698175"/>
            <a:ext cx="17529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богаты водой и особыми растениями, а пустыни – засушливы и скудны на влагу. Каждый тип поддерживает уникальную флору и фауну, адаптированную к условиям.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6904950" y="3080925"/>
            <a:ext cx="17529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и пустынные сообщества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ярусность делит лес на слои: верхний — кроны деревьев, средний — кустарники, нижний — травы, что упорядочивает жизнь растений и животных.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занимают разные уровни: птицы обитают в кронах, мелкие млекопитающие и насекомые – в нижних ярусах, что снижает конкуренцию за ресурсы.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природного сообщества: ярусность и распределение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Ярусная структура увеличивает разнообразие видов и позволяет эффективно использовать пространство и пищевые ресурсы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организмами в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взаимосвязано через пищевые цепи, где растения служат пищей травоядным, а хищники регулируют их численность, поддерживая баланс экосистемы.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потоки энергии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живут вместе в тесном взаимодействии: например, муравьи охраняют тлю, получая от неё сладкий секрет, одновременно защищая свою еду.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– взаимовыгодное сожительство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косули могут бороться за доступ к траве и воде. Такая конкуренция влияет на численность и распределение животных в сообществе.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организмов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в лесном сообществе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основу питания, а разрушители возвращают вещества в почву, завершая круговорот.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звенья пищевой цепи важны для устойчивости лесной экосистемы и поддержания баланса природных процессов.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производят кислород, жизненно необходимый для дыхания большинства живых организмов, обеспечивая дыхание на планете.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создавать пищу, которая служит основой питания для травоядных животных и насекомых.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в природных сообществах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и степях растения составляют основную часть биомассы, влияя на круговорот веществ и энергии.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формируют разнообразные среды обитания — от лесных крон до лугов, предоставляя убежища и 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разных природных сообществах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ёжи и лоси активно используют ярусность леса для добычи пищи и защиты. Они заняты своими экологическими нишами, что снижает конкуренцию между видами.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обитатели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суслики и сурки обитают в норах, а жаворонки летают над травами. Каждый вид играет роль в поддержании равновесия местной растительности и почвы.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виды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Щуки и караси — хищники и добыча в водных экосистемах. Лягушки служат связующим звеном между водными и наземными сообществами, участвуя в пищевой цепи.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жители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45049"/>
            <a:ext cx="4348200" cy="1771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лесных и степных сообществ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лесных и степных экосистем показывают разнообразие условий и обитателей, определяющих их уникальность.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сообщества обладают своими уникальными условиями и видами, важными для экосистемной устойчивости.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экологии, 2022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природные сообщества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факторы, такие как свет, температура и почвенные минералы, формируют среду обитания и определяют условия жизни организмов.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 абиотических и биотических факторов определяет структуру сообщества и динамику его процессов.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включают взаимодействия между видами: конкуренция, хищничество и симбиоз влияют на численность и распределение.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пушистый хвост белки помогает ей сохранять равновесие при прыжках с ветки на ветку. Это важное приспособление обеспечивает безопасность и ловкость в лесной среде.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 ловкость белки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кожистая поверхность и разветвлённые корни кактуса позволяют ему сохранять влагу в сухом климате пустыни. Такие особенности помогают выжить в условиях дефицита воды.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и борьба с засухой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Перепонки между пальцами утки обеспечивают эффективное плавание и манёвренность в воде. Это приспособление облегчает передвижение и поиск пищи в водоёмах.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Утка и жизнь у воды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природных сообществ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цветение растений и возвращение мигрирующих птиц. Животные активизируются после зимы, меняется облик сообществ.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– пробуждение природы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засухи или наводнения могут быстро изменить облик сообщества, приводя к временным или стойким преобразованиям экосистем.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изменения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у деревьев, снижение температуры и активности организмов. Начинаются миграции и подготовка к холодам.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– подготовка к зиме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растений и животных. Происходит накопление биомассы и подготовка к дальнейшим изменениям.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– период роста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животных в разных сообществах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степи численность зайцев особенно высока, а журавли преимущественно обитают в болотистых территориях.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численности отражают адаптацию видов к условиям каждого сообщества и их экологические роли.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значение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способствует устойчивости экосистемы к внешним изменениям и снижает риск массовых потерь видов.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природные сообщества лучше противостоят негативному воздействию загрязнений и климатических изменений.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важно для сохранения генетических ресурсов, необходимых для адаптации и эволюции видов.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обеспечивает полноценный обмен веществ и поддерживает экологический баланс на всех уровнях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природные сообщества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приводит к утрате среды обитания для многих животных и растений. Это снижает биоразнообразие и нарушает естественные процессы в экосистемах.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естественных степных экосистем в поля снижает численность многих животных и изменяет структуру растительности, вызывая деградацию среды.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степей для сельского хозяйства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биологические загрязнители ухудшают качество воды, угрожая обитателям рек и озёр. Нарушается пищевая цепь и увеличивается смертность видов.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34156"/>
            <a:ext cx="4348200" cy="24746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примеры и причины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видов с указанием среды обитания, количества и главных угроз. Важность охраны и восстановления численности этих животных и птиц.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меры сосредоточены на сохранении среды и борьбе с браконьерством, что критично для восстановления численности.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природные сообщества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обеспечивают безопасные места для жизни растений и животных, предотвращая разрушение их среды обитания.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программы по разведению и возвращению в природу помогают сохранить уникальные и исчезающие виды животных.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численности редких видов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акции для школьников повышают осознание важности природы и мотивируют к активному участию в её охране.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и участие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сообщества обеспечивают кислород и пресную воду, которые необходимы для нормального существования всего живого на планете.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природных сообществ для жизни человека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условия для отдыха и рекреации, способствуя физическому и психическому здоровью общества.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поставляют пищу, строительные материалы и лекарственные растения, поддерживая основные потребности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Амазонки охватывает огромные территории, играя ключевую роль в регуляции климата и биоразнообразии планеты.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5,5 миллиона км²
</a:t>
            </a:r>
            <a:endParaRPr lang="en-US" sz="45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дождевой лес является крупнейшим в мире тропическим лесом, поддерживающим уникальные экосистемы.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Всемирного фонда дикой природы, 2023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сообществ обеспечивает устойчивость экосистем и здоровье нашей планеты. Ответственное отношение к природе поможет сохранить биоразнообразие для будущих поколений.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сообществ — залог будущего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2026-05-07T10:10:17Z</dcterms:created>
  <dcterms:modified xsi:type="dcterms:W3CDTF">2026-05-07T10:10:17Z</dcterms:modified>
</cp:coreProperties>
</file>