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культура: большой обзор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память и искусство в истории России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выросла на огромной территории, где встречались разные народы, обычаи и художественные традиции. Поэтому её история особенно хорошо показывает, как прошлое влияет на сегодняшние ценности и повседневную жизнь.
</a:t>
            </a:r>
            <a:endParaRPr lang="en-US" sz="1287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сформированная пространством
</a:t>
            </a:r>
            <a:endParaRPr lang="en-US" sz="249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культура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связывает литературу, устную речь и историческую память. Через него сохраняются пословицы, устойчивые выражения и особый способ описывать человека, дом, судьбу и отношения.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память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отражает представления эпохи о красоте, вере и человеке. В России особенно заметны литература, музыка, иконопись, театр и архитектура, которые часто развивались вместе.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смысл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семейные привычки передают культуру не меньше книг и музеев. Приветствия, правила гостеприимства, уважение к старшим и совместные праздники формируют узнаваемую повседневную среду.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нормы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объединяют календарные обряды, ремёсла и народные праздники. Они сохраняют связь поколений и делают культуру узнаваемой даже в современной городской жизни.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обряды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её узнаваемой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 опора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 заметна в отношении к историческим событиям, книгам и семейным историям. Для русской культуры важно не только помнить, но и осмыслять пережитое.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влияний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культуры создают не только шедевры, но и взаимное влияние народов и эпох. Русская традиция складывалась через долгий обмен с соседями, а не в изоляции.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книге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чтение долго оставались важнейшими способами передачи знаний и ценностей. Литература в России воспринимается не как развлечение, а как разговор о совести, выборе и ответственности.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семьи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культуре часто выступает центром воспитания, традиций и моральных ориентиров. Через семейные обычаи человек усваивает язык, нормы поведения и отношение к праздникам.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рубежи показывают, как менялись письмо, государство и художественный язык России.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культурные сдвиги приходятся на периоды христианизации, реформ, литературного подъёма и модернизации.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988 год; эпоха Петра I; XIX и XX 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вехи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больших эпохи развития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заложила основы летописания, иконописи и книжной традиции. В этот период культура была тесно связана с религиозным мировоззрением и формированием общих исторических представлений.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 усилило значение храмовой архитектуры, обряда и церемониала. Пространство города и двора стало отражать представление о порядке, власти и духовной иерархии.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период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эпоха вывела на первый план классическую литературу, музыку и светские формы общения. Именно тогда культура стала активно соперничать и одновременно разговаривать с Европой.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расширил культурный язык за счёт кино, театра и научно-технической лексики. Новые медиа сделали искусство массовым и ускорили обмен идеями между поколениями.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век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стала основой письменной традиции и связала речь с книгой, летописью и образованием. Через письменность культура обрела устойчивую форму хранения памяти и знаний.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память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сохраняет пословицы, меткие сравнения и исторические выражения. В них виден опыт повседневной жизни, трудовых отношений и представлений о добре и справедливости.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мудрость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литературном языке особенно заметны слои заимствований. Французские, тюркские и европейские слова вошли в речь в разные эпохи и отразили контакты России с другими культурами.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разных эпох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языка менялись вместе с обществом, но его объединяющая роль осталась прежней. Он соединяет людей из разных регионов и помогает сохранять культурную преемственность.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поле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мировоззрение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повлияло на календарь и систему праздников, поэтому многие даты культуры связаны с церковным годом. Это видно и в семейных, и в общественных традициях.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праздников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сформировала особый художественный язык, где важны символ, цвет и духовный смысл. Она стала не только религиозной практикой, но и частью национального искусства.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икон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 изменила облик русских городов и сформировала узнаваемый силуэт культуры. Купола, колокольни и внутреннее пространство храмов задают особое чувство масштаба и торжественности.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городов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церковной традицией развивалась светская культура: театры, школы, музеи и городские обычаи. Поэтому русское мировоззрение сочетает религиозную память и современную повседневность.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и духовное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9875" y="1350177"/>
            <a:ext cx="1819500" cy="14321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1350162"/>
            <a:ext cx="1813200" cy="1451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38" y="1350681"/>
            <a:ext cx="1821900" cy="14251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100" y="1350410"/>
            <a:ext cx="1823700" cy="1451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365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 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 повседневность без громких событий, но с точным вниманием к деталям. В его пьесах и рассказах слышны усталость, надежда и тонкие изменения характера.
</a:t>
            </a:r>
            <a:endParaRPr lang="en-US" sz="962" dirty="0"/>
          </a:p>
        </p:txBody>
      </p:sp>
      <p:sp>
        <p:nvSpPr>
          <p:cNvPr id="13" name="Text 1"/>
          <p:cNvSpPr txBox="1"/>
          <p:nvPr/>
        </p:nvSpPr>
        <p:spPr>
          <a:xfrm>
            <a:off x="5876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 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Пушкина история, чувство и выбор героя звучат почти как разговор с современником. Его тексты показывают, что личная свобода всегда связана с ответственностью перед собой и другими.
</a:t>
            </a:r>
            <a:endParaRPr lang="en-US" sz="1054" dirty="0"/>
          </a:p>
        </p:txBody>
      </p:sp>
      <p:sp>
        <p:nvSpPr>
          <p:cNvPr id="14" name="Text 2"/>
          <p:cNvSpPr txBox="1"/>
          <p:nvPr/>
        </p:nvSpPr>
        <p:spPr>
          <a:xfrm>
            <a:off x="26706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 моральный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исследовал семью, долг и нравственный поиск на фоне больших исторических перемен. Его романы раскрывают, как частная жизнь человека зависит от войны, общества и внутреннего решения.
</a:t>
            </a:r>
            <a:endParaRPr lang="en-US" sz="941" dirty="0"/>
          </a:p>
        </p:txBody>
      </p:sp>
      <p:sp>
        <p:nvSpPr>
          <p:cNvPr id="15" name="Text 3"/>
          <p:cNvSpPr txBox="1"/>
          <p:nvPr/>
        </p:nvSpPr>
        <p:spPr>
          <a:xfrm>
            <a:off x="47535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 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сосредоточил внимание на сомнении, совести и пределе человеческой свободы. Его герои спорят сами с собой, и именно это делает прозу особенно напряжённой и глубокой.
</a:t>
            </a:r>
            <a:endParaRPr lang="en-US" sz="950" dirty="0"/>
          </a:p>
        </p:txBody>
      </p:sp>
      <p:sp>
        <p:nvSpPr>
          <p:cNvPr id="16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7" name="Text 5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задаёт вопросы
</a:t>
            </a:r>
            <a:endParaRPr lang="en-US" sz="28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традиции — народная, церковная и академическая — сформировали основу русской музыкальной школы.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соединились в национальной музыкальной школе.
</a:t>
            </a:r>
            <a:endParaRPr lang="en-US" sz="1427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музыки; обобщение по учебным источникам
</a:t>
            </a:r>
            <a:endParaRPr lang="en-US" sz="867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имен помогают увидеть, как русское искусство прошло путь от духовного образа к смелому художественному эксперименту.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художников особенно ясно показывают эту эволюцию.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русского искусства и школьного курса МХК
</a:t>
            </a:r>
            <a:endParaRPr lang="en-US" sz="788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на Красной площади стал одним из самых узнаваемых образов русской архитектуры. Его сложный силуэт, многоцветие и собранность композиции показывают, как торжественный замысел может стать символом целой эпохи.
</a:t>
            </a:r>
            <a:endParaRPr lang="en-US" sz="101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Москвы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церкви Русского Севера поражают строгой красотой и точностью пропорций. В них особенно заметны мастерство плотников, уважение к природному материалу и умение создавать выразительный храмовый образ без избыточного декора.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дерево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задуман как город регулярных линий, площадей и проспектов. Его планировка отражает идею порядка и европейского градостроительного образца, а вместе с этим — стремление сделать пространство частью государственной идеи.
</a:t>
            </a:r>
            <a:endParaRPr lang="en-US" sz="101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 плану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русской архитектуры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1898: МХТ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века Московский художественный театр обновил сцену: на первый план вышли психологическая точность, живой диалог и внимание к внутреннему состоянию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театр и кино стали пространством философского размышления. Тарковский и другие режиссёры расширили язык экранного искусства, где важны пауза, символ и визуальная метафора.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монтаж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русский кинематограф сделал ставку на монтаж и выразительный кадр. Работы Эйзенштейна показали, что кино может не только рассказывать историю, но и управлять напряжением зрителя.
</a:t>
            </a:r>
            <a:endParaRPr lang="en-US" sz="1117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театр и кино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фольклор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былины передают представление о герое, испытании и справедливом исходе. Через них народ сохранял важные жизненные модели: смелость, верность слову и уважение к мудрому совету.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испытание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поговорки сжато формулируют опыт поколений. Они легко запоминаются, поэтому долго живут в речи, помогая оценивать поступки, характеры и бытовые ситуации.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 короткой форме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и загадки показывают, что фольклор бывает не только торжественным, но и игровым. В них слышны ритм, юмор и наблюдательность, а сама форма рассчитана на живое исполнение.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ритм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фольклор продолжается в мультфильмах, школьных спектаклях и песнях, где знакомые мотивы обретают новую форму. Это делает устную традицию понятной современным детям и подросткам.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новых формах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праздничная традиция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на праздник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подготовка к празднику: люди украшают дом, собираются с близкими и вспоминают смысл обряда. В традиции важны не только действия, но и ожидание общего события.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продолжение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традиция переходит в городскую среду: школьные концерты, народные гулянья и тематические площадки сохраняют обряды, но делают их понятными современному горожанину.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символы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центральное действие: блины на Масленицу, куличи на Пасху, венки и зелень на Троицу. Еда и символы помогают сделать праздник узнаваемым и объединяют участников.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участие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 центре оказываются песни, хороводы, ярмарки и семейные встречи. Именно общение превращает календарную дату в живую культурную практику, а не просто в выходной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как знак узнавания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Хохломская роспись узнаётся по золотому фону, красным ягодам и чёрному контрасту. Она выросла из крестьянской декоративной культуры и сегодня легко переходит на посуду, интерьер и сувенирный дизайн.
</a:t>
            </a:r>
            <a:endParaRPr lang="en-US" sz="100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и палех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соединяет белизну фарфора и синие орнаменты, создавая ощущение чистоты и лёгкости. Палех, напротив, известен миниатюрной живописью с тонкой линией и сложным сказочным сюжетом.
</a:t>
            </a:r>
            <a:endParaRPr lang="en-US" sz="1017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стала не только игрушкой, но и символом многослойности русской культуры. В народном костюме этот принцип виден в ткани, вышивке и форме, где практичность сочетается с декоративностью.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языка народного мастерства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русскую культуру сегодня
</a:t>
            </a:r>
            <a:endParaRPr lang="en-US" sz="2188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как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сохраняют подлинные произведения и позволяют увидеть историю культуры вживую. Именно здесь школьник может сопоставить иконопись, живопись, графику и предметный мир разных эпох.
</a:t>
            </a:r>
            <a:endParaRPr lang="en-US" sz="1147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как 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связывают наследие с актуальной жизнью города. На них народная музыка, кино, литература и ремёсла выходят за рамки формального показа и становятся частью публичного общения.
</a:t>
            </a:r>
            <a:endParaRPr lang="en-US" sz="1147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архивы и онлайн-платформы расширяют доступ к наследию. Благодаря им книги, записи и музейные коллекции можно изучать дома, не теряя связи с оригинальной культурной средой.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продолжают традицию живого исполнения, где культура существует здесь и сейчас. Спектакль делает классические сюжеты ближе современному зрителю и помогает заново услышать знакомые тексты.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традиции к новому языку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традиционные мотивы переходят из устной культуры в современные художественные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культурный объект и его смысл. В мини-викторине нужно определить, какая традиция, автор или место соответствуют каждому примеру.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явления в России легко узнаются по устойчивым символам, связанным с эпохой, городом или жанром.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знание культуры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продолжает жить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остаётся живой, потому что соединяет память и обновление: старые формы не исчезают, а получают новые смыслы в языке, искусстве, городах и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2026-07-26T02:28:34Z</dcterms:created>
  <dcterms:modified xsi:type="dcterms:W3CDTF">2026-07-26T02:28:34Z</dcterms:modified>
</cp:coreProperties>
</file>