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(климатические) факторы и их роль в жизни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условия, в которых живут и приспосабливаются организмы.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отличается от погоды устойчивостью и многолетними средними показателями. Именно он помогает объяснить, почему виды распределяются неравномерно, как формируются природные зоны и почему у организмов меняются ритмы жизни в разные сезоны.
</a:t>
            </a:r>
            <a:endParaRPr lang="en-US" sz="1495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основа экологических условий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 температурного оптимума быстро отражается на росте, активности и размножении.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у многих организмов возрастает риск повреждения клеток и сбоев обмена веществ.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раздел «Экологические факторы»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и фотопериодизм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определяет скорость фотосинтеза и накопление органических веществ у растений. При недостатке света снижается продуктивность, а при избытке возможны перегрев и повреждение тканей.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служит сигналом для цветения, листопада и перехода семян в покой. У животных она влияет на размножение, линьку и миграции, связывая поведение с сезоном.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высоких широтах полярный день и полярная ночь создают резкие колебания светового режима. В тропиках длина дня меняется мало, поэтому световой фактор действует более равномерно.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помогает организмам заранее подстраиваться к смене сезона. Это снижает риск неблагоприятных условий и повышает шансы пережить период холода, засухи или дефицита пищи.
</a:t>
            </a:r>
            <a:endParaRPr lang="en-US" sz="10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 и зимнее похолодание задают разные периоды активности организмов, а распределение осадков усиливает или ослабляет этот эффект.
</a:t>
            </a:r>
            <a:endParaRPr lang="en-US" sz="113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климатограммы для умеренного пояса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 меняются по сезонам не одинаково, поэтому биологические процессы тоже смещаются во 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 и осадков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49832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 водный баланс организмов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влажность ускоряет испарение с поверхности листьев и кожи. Это повышает риск обезвоживания и заставляет организмы экономнее расходовать воду в течение суток.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растений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сухой воздух усиливает потерю воды через устьица. Чтобы снизить потери, они могут уменьшать площадь листьев, закрывать устьица или менять время активного роста.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сухость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погоду низкая влажность усиливает перегрев, потому что испарение происходит быстрее. Поэтому многие животные переходят к ночной активности и ищут укрытия от солнца.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экосистемы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поддерживает леса, мхи и папоротники, а также помогает сохранять почвенную влагу. В таких условиях растения меньше теряют воду и устойчивее переносят тепло.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экологии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факторов помогает увидеть, как климат влияет на обмен веществ, рост, расселение и сезонную активность организмов.
</a:t>
            </a:r>
            <a:endParaRPr lang="en-US" sz="1258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реагирует не на отдельный параметр, а на их совместное 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параметры и их биологическое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как источник влаги и ограничитель распространения видов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осадков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быстро теряет влагу, растения развиваются медленнее, а на больших территориях формируются степи, полупустыни и пустыни.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выпадения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дожди приходятся на определённое время года, меняются сроки роста растений, нереста, размножения и миграций животных.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обильных осадках усиливается развитие густой растительности, образуются влажные леса и болота, а почвы дольше сохраняют увлажнение.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климатического условия к приспособлению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внешнее воздействие запускает физиологическую реакцию и формирует устойчивый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давление и рельеф как модификаторы климата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сильный ветер быстро уносит тепло и влагу, поэтому растения теряют воду быстрее, а почва пересыхает. В то же время воздушные потоки переносят пыльцу и семена, помогая видам расселяться на новые территории. Для животных это ещё и фактор охлаждения, особенно в жаркие дни.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 открытом пространстве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разреженный воздух
</a:t>
            </a:r>
            <a:endParaRPr lang="en-US" sz="155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атмосферное давление снижается, а вместе с ним уменьшается доступность кислорода. Поэтому на больших высотах условия становятся жёстче: растения формируют низкорослые сообщества, а животные нуждаются в физиологических и поведенческих приспособлениях к разреженной атмосфере.
</a:t>
            </a:r>
            <a:endParaRPr lang="en-US" sz="967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на склоне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склон показывает, как климат меняется по высоте. У подножия могут расти леса, выше появляются кустарники и луга, а ещё выше — участки с редкой растительностью и снегом. Такой переход хорошо объясняет связь рельефа, ветра и температуры.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высокая температура и обильные осадки создают условия для влажных экваториальных лесов. Здесь растения растут круглый год, а биоразнообразие особенно велико благодаря стабильной тепловой и водной обеспеченности.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влаги мало, а испарение очень велико, поэтому живые организмы испытывают сильный водный дефицит. Растения и животные выживают за счёт экономии воды, укороченной активности и специальных приспособлений.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формируется в условиях низких температур, короткого лета и слабого прогрева почвы. Из-за этого вегетационный период очень ограничен, а растения и животные приспособлены к быстрому использованию редких благоприятных дней.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климат меняется по сезонам, поэтому организмы должны переносить холодную зиму и тёплое лето. Это отражается в листопаде, спячке, миграциях и чёткой сезонной смене жизненных процессов.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температурные границы зависят от особенностей вида и его среды обитания. Это объясняет различия в распространении организмов.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схема температурной толерантности
</a:t>
            </a:r>
            <a:endParaRPr lang="en-US" sz="918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свой диапазон выносливости: чем ближе условия к оптимуму, тем выше жизнеспособность и успешность размножения.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выносливости организмов к температуре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климату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 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покоя семян и замедление роста позволяют растениям переждать засуху или мороз. Это важное приспособление к климату с коротким благоприятным периодом и непостоянными условиями.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Сбрасывание листьев снижает потери воды и защищает растение от неблагоприятного холодного сезона. Благодаря этому деревья переживают зиму, когда фотосинтез почти прекращается и поглощение воды затруднено.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Гигрофиты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избытка влаги растения формируют строение, приспособленное к постоянному увлажнению. У них слабее развиты механизмы защиты от испарения, зато ткани хорошо работают при высокой влажности воздуха и почвы.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засушливых мест уменьшают испарение благодаря мелким листьям, восковому налёту, опушению и глубокой корневой системе. Такие признаки помогают добывать и сохранять воду в жарком сухом климате.
</a:t>
            </a:r>
            <a:endParaRPr lang="en-US" sz="10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 климатическим условиям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животные уменьшают потери тепла за счёт густого меха, подкожного жира и компактного тела. Эти признаки помогают сохранять стабильную температуру и поддерживать активность.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меняют шерсть, окраску или плотность покрова по сезонам. Такая перестройка улучшает теплоизоляцию зимой и облегчает охлаждение летом, повышая шансы на выживание.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спячка и смена времени активности позволяют избегать неблагоприятных условий. Животные могут уходить в более подходящие районы, снижать обмен веществ или быть активными ночью.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условиях особенно важны экономия воды, редкое потоотделение, ночной образ жизни и эффективное охлаждение тела. Это помогает избежать перегрева и сохранить водный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фактор влияет на организм по-своему, но в природе они действуют одновременно и взаимосвязанно.
</a:t>
            </a:r>
            <a:endParaRPr lang="en-US" sz="1275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нельзя рассматривать изолированно: их сочетание определяет адаптации, продуктивность экосистем и границы распространения видов.
</a:t>
            </a:r>
            <a:endParaRPr lang="en-US" sz="98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действия климатических факторов на живые организмы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сельское хозяйство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количество осадков определяют, какие культуры можно выращивать в регионе. От климатических условий зависят сроки посева, созревание урожая и общий уровень продуктивности.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Орошение, теплицы, укрытия и защита растений помогают частично компенсировать неблагоприятный климат. Однако такие меры требуют дополнительных затрат воды, энергии и труда.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Заморозки, засуха, град, сильный ветер и резкие перепады погоды повреждают посевы и снижают урожай. Для сельского хозяйства особенно опасны длительные отклонения от привычного режима.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Аграриям важно учитывать климатическую норму и возможные риски заранее. Это позволяет выбирать устойчивые сорта, корректировать агротехнику и уменьшать потери в неблагоприятные сезоны.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 особенно опасны там, где у экосистем и хозяйства мало времени на восстановление после предыдущего стресса.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категории климатических рисков
</a:t>
            </a:r>
            <a:endParaRPr lang="en-US" sz="97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создаёт не только сила явления, но и его повторяемость: риски одновременно бьют по природе, инфраструктуре и здоровью людей.
</a:t>
            </a:r>
            <a:endParaRPr lang="en-US" sz="110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 их последствия для природы и человека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усиление абиотического давления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температуры усиливает тепловой стресс, особенно в периоды жары. У многих организмов сужается безопасный диапазон условий, что повышает риск обезвоживания и перегрева.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постепенно смещают границы распространения в более прохладные районы или на большую высоту. Там, где миграция невозможна, возрастает вероятность сокращения численности.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экстремумы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ливни и волны жары становятся более опасными из-за повторяемости и непредсказуемости. Это усложняет адаптацию растений, животных и человека к меняющимся условиям.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Цветение, плодоношение, размножение и миграции могут начинаться раньше или позже обычного. Если сроки не совпадают с ресурсами среды, снижается успешность выживания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климатических факторов в экологии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сравнения и оценки позволяет вовремя заметить отклонения климата и их последствия для живых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основа жизни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задают пределы жизни, формируют приспособления и влияют на экосистемы и хозяйство человека. Понимание этих связей помогает предвидеть риски и сохранять устойчивость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2026-06-01T22:01:52Z</dcterms:created>
  <dcterms:modified xsi:type="dcterms:W3CDTF">2026-06-01T22:01:52Z</dcterms:modified>
</cp:coreProperties>
</file>