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— земные обитатели и их многообразие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— важные наземные хищники с огромным разнообразием видов.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паукообразных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появились свыше 400 миллионов лет назад и были одними из первых, кто освоил сушу. В мезозое сформировались главные группы, распространившиеся почти по всему миру.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паукообразных
</a:t>
            </a:r>
            <a:endParaRPr lang="en-US" sz="2030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паукообразных разделено на две части: головогрудь и брюшко. У них четыре пары ног и отсутствуют усики, что отличает их от насекомых.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скелет выполнен из хитина, что обеспечивает защиту и предотвращает высыхание. Хелицеры служат для захвата пищи, а педипальпы — для осязания и других функций.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покрова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паукообразных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подстилка как дом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видов живут в верхнем слое почвы и листовом опаде. Здесь они охотятся и скрываются от хищников, поддерживая биоразнообразие этих слоев.
</a:t>
            </a:r>
            <a:endParaRPr lang="en-US" sz="1431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деревьев и камней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паукообразные предпочитают кора деревьев или поверхность камней. Эти места дают укрытие и подходящую влажность для их жизни.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часто встречаются в домах, на чердаках и в подвалах. Они помогают контролировать численность насекомых, живущих рядом с людьми.
</a:t>
            </a:r>
            <a:endParaRPr lang="en-US" sz="1470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00" y="1228163"/>
            <a:ext cx="2000700" cy="15767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475" y="1227938"/>
            <a:ext cx="1991400" cy="15771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0450" y="1227780"/>
            <a:ext cx="1986900" cy="157749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99425" y="1228163"/>
            <a:ext cx="2000700" cy="1576724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паукообразных
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478800" y="3461227"/>
            <a:ext cx="1892055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Пауков насчитывается около 49 тысяч видов. Они отличаются способностью плести паутину для ловли добычи и насекомоядным образом жизни.
</a:t>
            </a:r>
            <a:endParaRPr lang="en-US" sz="1223" dirty="0"/>
          </a:p>
        </p:txBody>
      </p:sp>
      <p:sp>
        <p:nvSpPr>
          <p:cNvPr id="17" name="Text 2"/>
          <p:cNvSpPr txBox="1"/>
          <p:nvPr/>
        </p:nvSpPr>
        <p:spPr>
          <a:xfrm>
            <a:off x="478740" y="2995405"/>
            <a:ext cx="1892055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Пауки: мастера паутины
</a:t>
            </a:r>
            <a:endParaRPr lang="en-US" sz="1313" dirty="0"/>
          </a:p>
        </p:txBody>
      </p:sp>
      <p:sp>
        <p:nvSpPr>
          <p:cNvPr id="18" name="Text 3"/>
          <p:cNvSpPr txBox="1"/>
          <p:nvPr/>
        </p:nvSpPr>
        <p:spPr>
          <a:xfrm>
            <a:off x="2570787" y="3461227"/>
            <a:ext cx="1892055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Клещей более 55 тысяч видов. Некоторые паразитируют на животных и растениях, переносят опасные болезни и оказывают значительное влияние на здоровье человека.
</a:t>
            </a:r>
            <a:endParaRPr lang="en-US" sz="1071" dirty="0"/>
          </a:p>
        </p:txBody>
      </p:sp>
      <p:sp>
        <p:nvSpPr>
          <p:cNvPr id="19" name="Text 4"/>
          <p:cNvSpPr txBox="1"/>
          <p:nvPr/>
        </p:nvSpPr>
        <p:spPr>
          <a:xfrm>
            <a:off x="2570728" y="2995405"/>
            <a:ext cx="1892055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Клещи: разнообразие и вред
</a:t>
            </a:r>
            <a:endParaRPr lang="en-US" sz="1298" dirty="0"/>
          </a:p>
        </p:txBody>
      </p:sp>
      <p:sp>
        <p:nvSpPr>
          <p:cNvPr id="20" name="Text 5"/>
          <p:cNvSpPr txBox="1"/>
          <p:nvPr/>
        </p:nvSpPr>
        <p:spPr>
          <a:xfrm>
            <a:off x="4659762" y="3461227"/>
            <a:ext cx="18921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существа имеют слитное тело и длинные ноги, питаются органическими остатками, способствуя разложению и очистке экосистем.
</a:t>
            </a:r>
            <a:endParaRPr lang="en-US" sz="1223" dirty="0"/>
          </a:p>
        </p:txBody>
      </p:sp>
      <p:sp>
        <p:nvSpPr>
          <p:cNvPr id="21" name="Text 6"/>
          <p:cNvSpPr txBox="1"/>
          <p:nvPr/>
        </p:nvSpPr>
        <p:spPr>
          <a:xfrm>
            <a:off x="4659703" y="2995405"/>
            <a:ext cx="18921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Сенокосцы: санитары природы
</a:t>
            </a:r>
            <a:endParaRPr lang="en-US" sz="1298" dirty="0"/>
          </a:p>
        </p:txBody>
      </p:sp>
      <p:sp>
        <p:nvSpPr>
          <p:cNvPr id="22" name="Text 7"/>
          <p:cNvSpPr txBox="1"/>
          <p:nvPr/>
        </p:nvSpPr>
        <p:spPr>
          <a:xfrm>
            <a:off x="6748712" y="3461227"/>
            <a:ext cx="18921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— около 2,5 тысяч видов. Они активны в темноте, вооружены жалом и ядом, питаются различными мелкими животными.
</a:t>
            </a:r>
            <a:endParaRPr lang="en-US" sz="1223" dirty="0"/>
          </a:p>
        </p:txBody>
      </p:sp>
      <p:sp>
        <p:nvSpPr>
          <p:cNvPr id="23" name="Text 8"/>
          <p:cNvSpPr txBox="1"/>
          <p:nvPr/>
        </p:nvSpPr>
        <p:spPr>
          <a:xfrm>
            <a:off x="6748653" y="2995405"/>
            <a:ext cx="18921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Скорпионы: ночные охотники
</a:t>
            </a:r>
            <a:endParaRPr lang="en-US" sz="1298" dirty="0"/>
          </a:p>
        </p:txBody>
      </p:sp>
      <p:sp>
        <p:nvSpPr>
          <p:cNvPr id="24" name="Text 9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Пауки: особенности строения и поведения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мастерски плетут разнообразные паутины — от ловчих сетей до коконов для яиц. Они используют яд, чтобы парализовать свою добычу, эффективно охотясь.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пауков восемь глаз, однако зрение развито слабо и выполняет скорее ориентировочную функцию, за исключением некоторых семейств с более острым зрением.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Скорпионы: древние ночные хищники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ведут ночной образ жизни и имеют характерный изгибающийся хвост с ядовитым жалом для охоты и защиты. Они питаются насекомыми и мелкими позвоночными.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скорпионов обычно безопасен для человека, но эффективен против их добычи. Эти животные распространены преимущественно в жарких и засушливых регионах планеты.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Клещи: многообразие форм и вредоносность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— очень маленькие паукообразные, размером от 0,1 мм. Они могут быть свободноживущими или паразитировать на растениях и животных, включая человека.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клещей переносят опасные инфекции, такие как клещевой энцефалит и болезнь Лайма, что делает их значимой угрозой для здоровья.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Сенокосцы: санитарная роль и внешние признаки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сенокосцев тело слитное, а ноги длинные и тонкие, что отличает их внешний вид от других паукообразных. Они не обладают способностью плести паутину.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Питаясь растительными и животными остатками, сенокосцы играют важную роль в разложении органики и поддержании экосистемных процессов.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жизни на суше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хитиновый покров обеспечивает защиту от потери влаги, позволяя паукообразным выживать в сухой среде.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дыхания, такие как трахеи и лёгочные мешки, обеспечивают эффективный газообмен в наземных условиях.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активны преимущественно ночью или в тенистых местах, что помогает снизить испарение влаги и минимизировать стресс.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паукообразных: трахеи и лёгкие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Трахеи представляют собой разветвлённую систему мелких трубочек, по которым воздух поступает непосредственно к тканям, обеспечивая эффективный газообмен у большинства паукообразных.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 скорпионы дополнительно обладают лёгочными мешками, которые устроены слоями плоских перепонок, увеличивая площадь для растворения кислорода из воздуха.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дыхательных органов позволяет адаптироваться к разным условиям среды и поддерживать высокую активность на суше в разнообразных биотопах.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дыхательных органов у паукообразных иллюстрирует переход от водной среды к наземной, улучшая борьбу с потерей влаги и эффективное использование кислорода.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питания и охоты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 паутина
</a:t>
            </a:r>
            <a:pPr algn="ctr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используют паутину для ловли добычи или охотятся из засады, применяя ядовитые укусы для обездвиживания насекомых и других мелких животных.
</a:t>
            </a:r>
            <a:endParaRPr lang="en-US" sz="1473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и яд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ночные охотники, скорпионы парализуют жертву ядовитым жалом, что позволяет им успешно справляться с разнообразной добычей в тёмное время суток.
</a:t>
            </a:r>
            <a:endParaRPr lang="en-US" sz="1408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сенокосцев
</a:t>
            </a:r>
            <a:pPr algn="ctr" indent="0" marL="0">
              <a:lnSpc>
                <a:spcPct val="100000"/>
              </a:lnSpc>
              <a:buNone/>
            </a:pPr>
            <a:r>
              <a:rPr lang="en-US" sz="13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 питаются остатками растений и мёртвыми животными, играя важную роль в разложении органики и поддержании экологического баланса в природных сообществах.
</a:t>
            </a:r>
            <a:endParaRPr lang="en-US" sz="1357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клещей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имеют разные способы питания: от сосания крови у паразитических видов до высасывания растительных соков, что делает их значимыми как в природе, так и для человека.
</a:t>
            </a:r>
            <a:endParaRPr lang="en-US" sz="1317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по основным отрядам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клещей и пауков свидетельствует о их способностях к выживанию и важности в экосистемах по всему земному шару.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разнообразие и численность, подтверждая доминирование клещей и пауков в классе паукообразных благодаря широкому спектру адаптаций.
</a:t>
            </a:r>
            <a:endParaRPr lang="en-US" sz="1354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паукообразных откладывают яйца, из которых развиваются личинки, постепенно превращающиеся во взрослых животных через несколько линек и постепенные изменения.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скорпионов отмечается живорождение, что является адаптацией к жизни в более сложных условиях и обеспечивает повышенную выживаемость молодняка.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 природе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контролируют популяции насекомых, предотвращая распространение вредителей и сохраняя здоровье экосистемы.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хищников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Играют роль базового звена в пищевых цепочках, служа пищей для птиц, земноводных и млекопитающих.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разложении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 и другие виды способствуют разложению органического материала, ускоряя круговорот веществ в природе.
</a:t>
            </a:r>
            <a:endParaRPr lang="en-US" sz="1503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биогеохимические циклы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участвуют в обмене веществ, поддерживая плодородие почв и устойчивость экосистем.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паукообразных и насекомых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зоологии, 2023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строения и физиологии отражают разные стратегии адаптации к окружающей среде.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помогают паукообразным и насекомым занимать разные экологические ниши и выполнять разнообразные функции в природе.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виды и риск для человека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пауки, например каракурты и тарантулы, могут причинять вред человеку своими укусами, вызывая болезненные реакции и аллергию.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также клещи, которые являются переносчиками инфекций, включая клещевой энцефалит и боррелиоз, что требует внимательности при их обнаружении.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паукообразных человеком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разработки на основе яда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пауков и скорпионов изучают для создания новых лекарств, включая обезболивающие и препараты для лечения неврологических заболеваний.
</a:t>
            </a:r>
            <a:endParaRPr lang="en-US" sz="141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враги вредителей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используются в агрономии как биоконтроль для снижения численности сельскохозяйственных вредителей без применения химикатов.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Нанотехнологии и паутина
</a:t>
            </a:r>
            <a:pPr algn="l" indent="0" marL="0">
              <a:lnSpc>
                <a:spcPct val="100000"/>
              </a:lnSpc>
              <a:buNone/>
            </a:pPr>
            <a:r>
              <a:rPr lang="en-US" sz="13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Паутинные волокна служат образцом для разработки сверхпрочных и лёгких материалов, которые могут применяться в различных технических областях.
</a:t>
            </a:r>
            <a:endParaRPr lang="en-US" sz="1452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рекорды, удивительные возможности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65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Птицеед — самый крупный паук с размахом ног до 30 см. Скорпионы излучают свечение в ультрафиолетовом свете благодаря особым веществам в своей кутикуле.
</a:t>
            </a:r>
            <a:endParaRPr lang="en-US" sz="1712" dirty="0"/>
          </a:p>
        </p:txBody>
      </p:sp>
      <p:sp>
        <p:nvSpPr>
          <p:cNvPr id="10" name="Text 2"/>
          <p:cNvSpPr txBox="1"/>
          <p:nvPr/>
        </p:nvSpPr>
        <p:spPr>
          <a:xfrm>
            <a:off x="5263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светимость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736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пауков по прочности превосходит сталь одинаковой толщины. Клещи способны выживать в экстремальных условиях, включая засуху и холод, без питания несколько лет.
</a:t>
            </a:r>
            <a:endParaRPr lang="en-US" sz="1550" dirty="0"/>
          </a:p>
        </p:txBody>
      </p:sp>
      <p:sp>
        <p:nvSpPr>
          <p:cNvPr id="12" name="Text 4"/>
          <p:cNvSpPr txBox="1"/>
          <p:nvPr/>
        </p:nvSpPr>
        <p:spPr>
          <a:xfrm>
            <a:off x="47734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 сила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Паукообразные: важные и уникальные земные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30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класс демонстрирует удивительные адаптации к жизни на суше и играет ключевую роль в поддержании экосистем, влияя на биологическое разнообразие и жизнь человека.
</a:t>
            </a:r>
            <a:endParaRPr lang="en-US" sz="31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2026-05-08T18:25:51Z</dcterms:created>
  <dcterms:modified xsi:type="dcterms:W3CDTF">2026-05-08T18:25:51Z</dcterms:modified>
</cp:coreProperties>
</file>