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Россию через географию, историю, культуру и экономику на английском языке.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2: ключевые темы и актуальность для изучения английского языка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школьном курсе английского языка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Россii важна для развития навыков общения о своей стране на английском языке. Россия – многонациональная и крупнейшая страна мира, часто изучаемая в международных учебниках. Основные термины: country, population, area, capital.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России: уникальные факты и английская лексика
</a:t>
            </a:r>
            <a:endParaRPr lang="en-US" sz="223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17,1 миллиона квадратных километров, распространяется на два континента — Европу и Азию. Термины: territory, continent, border важны для описания страны.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пространства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омывается 12 морями, среди них Баренцево и Японское. На карте полезно отметить их на английском: Arctic Ocean, Pacific Ocean.
</a:t>
            </a:r>
            <a:endParaRPr lang="en-US" sz="13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соседи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общие границы с 16 странами, включая Китай и Норвегию. Такие слова, как border, соседние страны, помогают описать географию.
</a:t>
            </a:r>
            <a:endParaRPr lang="en-US" sz="13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 России: ключевые выражения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равнины (plains) занимают большую часть европейской части России, а восточные регионы покрыты горами (mountains), создавая разнообразие ландшафтов.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реки, такие как the Volga, the Lena, the Yenisei и the Ob, играют важную роль в экосистеме страны и культуре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около 45% территории России. Английские слова forests и woodland помогают описывать эти природные зоны.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варьируется от арктического (arctic) до субтропического (subtropical), с длительными зимами (long winters) и коротким летом (short summers).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России: термины и структура
</a:t>
            </a:r>
            <a:endParaRPr lang="en-US" sz="2363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субъекты и их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 89 федеральных субъектов: областей (regions), республик (republics), краёв (territories) и автономных округов. Важно знать эти английские термины.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административного деления с английскими подписями помогает понять, как устроена страна на региональном уровне.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(Moscow), Санкт-Петербург (Saint Petersburg) и Новосибирск (Novosibirsk) — крупнейшие города страны, каждый со своей ролью как political and cultural capital.
</a:t>
            </a:r>
            <a:endParaRPr lang="en-US" sz="1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России: ключевые даты и понятия на английском
</a:t>
            </a:r>
            <a:endParaRPr lang="en-US" sz="1977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— Formation of the State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создания Древнерусского государства, формирование первых княжеств и объединение славянских племён.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 — End of Mongol Rule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ордынского ига привело к укреплению Московского княжества и развитию Русского царства (kingdom).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Revolution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1917 года стала переломным моментом, приведшим к созданию Советского Союза (The Soviet Union).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— Dissolution of the USSR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ознаменовал переход к современной России и новым экономическим и политическим 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спад численности населения в 2000–2010 годах, а после 2010 года – стабилизация и умеренный рост.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населения России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тенденции как снижения, так и стабилизации населения с момента распада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населением пяти крупнейших городов России на русском и английском языках. Moscow — политический и культурный центр.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значительно опережает по численности другие города, являясь крупнейшим мегаполисом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России: состав и население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группы и языковое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проживает более 190 этнических групп с более чем 40 официальными языками. Русские, татары и украинцы — самые многочисленные народности.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язык и межэтнические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официальный и общенациональный. Многообразие языков отражает культуру и национальную идентичность, способствуя уважению к различиям.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и традиции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Триколор — символ национальной идентичности и государственной власти, узнаваемый во всём мире как российский государственный знак.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Пушкин и Достоевский являются основоположниками мировой русской литературы, чьи произведения известны на английском и других языках.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— мировая столица классического балета, олицетворяющая русское исполнительское искусство и культурное наследие.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Пасха и Троица — важные культурные события с глубокими историческими корнями, сохраняемые в русской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России: важные отрасли и их развитие
</a:t>
            </a:r>
            <a:endParaRPr lang="en-US" sz="269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— фундамент экономики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добычи нефти и газа составляет основу экономики страны. Россия занимает лидирующие позиции в мире по экспорту энергоресурсов, включая нефть, газ и уголь. Это изменяет международное экономическое сотрудничество.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и инновации в цифровых технологиях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 поставляет значительные объемы зерна на мировой рынок. Параллельно растет сектор цифровых технологий, важный для модернизации экономики и транспортной инфраструктуры.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 — индустриальные гиганты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Металлургическая индустрия производит важные материалы для различных отраслей, включая строительство и автомобилестроение. Машиностроение развивается, обеспечивая технологические решения и создавая рабочие места.
</a:t>
            </a:r>
            <a:endParaRPr lang="en-US" sz="10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частью экспорта остаются топливо и энергетика, что демонстрирует сильную зависимость экономики от сырьевого сектора.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России 2022: доли по отраслям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сектор составляет более половины экспорта, что отражает важность ресурсов в экономической стратегии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впервые запустила спутник, известный как Sputnik, который открыл эру космических исследований в мире и подтвердил технологическое превосходство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достижения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Юрий Гагарин стал первым человеком в космосе, что стало символом успеха советской космической программы и продвинуло науку вперёд.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также внесла вклад в развитие ядерной энергетики, авиации и медицины, укрепляя свои позиции как лидер инновационных технологий и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достижения и инициативы для молодежи
</a:t>
            </a:r>
            <a:endParaRPr lang="en-US" sz="2278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в лидерах мирового уровня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МГУ и СПбГУ входят в число ведущих университетов, привлекая студентов и ученых. Они играют ключевую роль в подготовке специалистов, поддерживая высокий уровень знаний и научных исследований.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олимпиады и конкурсы как старт карьеры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образовательные соревнования, которые мотивируют школьников заниматься предметами глубже. Это помогает формировать навыки конкуренции и развивать лидерские качества.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образование и проекты для талантливых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Бауманский университет известен инженерными программами. Молодежные проекты «Сириус» и «Умник» стимулируют развитие инноваций и поддержку талантливой молодежи в решении научных задач.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низкая зарегистрированная температура в России достигает почти -68 градусов по Цельсию, что влияет на образ жизни и особенности природы региона.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 РАН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-67,7°C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Оймякон — одно из самых холодных населённых мест на планете с рекордно низкой температурой.
</a:t>
            </a:r>
            <a:endParaRPr lang="en-US" sz="13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природные места России и их значение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жемчужина Сибири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древнее и глубокое озеро в мире славится уникальной экосистемой и кристально чистой водой, являясь объектом всемирного природного наследия ЮНЕСКО.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северное сияние — природные чудеса северных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тайговые леса служат домом для множества видов животных. В Мурманской области можно наблюдать захватывающее северное сияние, привлекающее путешественников.
</a:t>
            </a:r>
            <a:endParaRPr lang="en-US" sz="106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Камчатки — активная природная зона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своими многочисленными вулканами и гейзерами, образующими неповторимые ландшафты и привлекающими ученых и туристов из разных стран.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Законодательный процесс в России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принятия закона в Государственной думе и Совете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ежегодно принимает Московский международный кинофестиваль, а Большой театр славится мировыми балетными постановками, что привлекает туристов и культурных деятелей.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важным спортивным событиям относятся Универсиада 2013 в Казани и Олимпиада 2014 в Сочи, сопровождающиеся национальными праздниками — Днём России и Масленицей.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спорт в России: международные события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регионов России в экономику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обеспечивает страну природными ресурсами, включая уголь и нефть, что играет важную роль в энергетической безопасности России.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сконцентрированы мощные предприятия машиностроения, обеспечивающие технологическое оснащение разнообразных отраслей экономики.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является крупным сельскохозяйственным регионом, поставляющим продукты питания на внутренний рынок и экспорт.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славится металлургической промышленностью, а Дальний Восток развивает рыбную и горнодобывающую отрасли, поддерживая устойчивое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глобальном контексте и развитие английских навыков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России помогает сформировать умения выразительно говорить о своей стране на английском, раскрывая её роль в мировой политике, экономике и культуре через расширение словарного запаса.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2026-05-07T04:20:46Z</dcterms:created>
  <dcterms:modified xsi:type="dcterms:W3CDTF">2026-05-07T04:20:46Z</dcterms:modified>
</cp:coreProperties>
</file>