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реакции и ферменты: ключевые темы и современное значение
</a:t>
            </a:r>
            <a:endParaRPr lang="en-US" sz="2526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катализаторы биохимии, ускоряющие реакции и регулирующие жизни клетки.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ключи к пониманию ферментов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началось изучение ферментов с открытия диастазы и доказательства вне-клеточного катализа дрожжевых ферментов, что заложило основы биохимии как науки.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определение, ключевые свойства и функции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белковые биокатализаторы, усиливающие скорость химических реакций без изменения собственной структуры и концентрации.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специфичность ферментов к субстратам позволяет точно регулировать обмен веществ и поддерживать жизненные процессы на клеточном уровне.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действуют при мягких условиях температуры и pH, что обеспечивает совместимость с биологическими системами и сохранение целостности клеток.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молекулы фермента и компоненты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основа и активный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ферментов состоят из аминокислотных цепей, свернутых в глобулярные структуры с активным центром, где происходит связывание субстрата и катализ.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Кофакторы и коферменты в работе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ферменты требуют небелковых компонентов — кофакторов (металлических ионов) или коферментов (органических молекул) для активации и стабилизации.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ферментов: стадийность и особенности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фермент-субстрат формируется благодаря точному совпадению формы и химических свойств в активном центре фермента.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снижает энергию активации реакции, ускоряя преобразование субстрата в продукт без изменения молекулы фермента.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катализа продукт высвобождается, активный центр восстанавливается и готов к новому взаимодействию.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стадии индукции и обратимого связывания, позволяя регуляцию активности и предотвращение нежелательных реакций.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активации: отличие реакции с ферментом и без него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значительно уменьшают энергетический барьер, облегчая протекание реакций при условиях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энергии активации катализатором позволяет реакциям проходить в природе при низких температурах и физиологическом pH.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из учебной биохимии,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ферментов по типу реакций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шесть основных классов ферментов с типичными примерами их катализа и международным кодом EC.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отвечает за специфический тип реакции, отражая разнообразие ферментативных функций в метаболизме.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система классификации ферментов EC, 2020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фермента: строение и роль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формы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 фермента идеально соответствует субстрату по форме и химическим свойствам, что обеспечивает высокую селективность и эффективность катализа.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 значимые 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активном центре расположены аминокислоты, участвующие в переносе протонов и ионов, активируя молекулы субстрата для реакции.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ионы в катализе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ферменты используют ионы металлов, которые стабилизируют структуру активного центра и участвуют в реакциях передачи электронов.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активность ферментов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ферментативных реакций: каждое фермент имеет оптимальный температурный режим, превышение которого ведёт к денатурации.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 среды регулирует заряд активного центра и субстрата, при отклонении активности фермента заметно снижаются из-за изменения ионного состояния.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субстрата определяет насыщаемость фермента: при высокой концентрации скорость реакции достигает максимума (Vmax).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и активаторы изменяют активность ферментов, блокируя или усиливая каталитическую функцию через специфическое взаимодействие с молекулой.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Кинетика: кривая Михаэлиса—Ментен и параметры Vmax, Km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Km показывает сродство фермента к субстрату: чем меньше Km, тем выше эффективность связывания.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кривой Михаэлиса—Ментен помогает диагностировать активность ферментов и выявлять их особенности в разных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ферментной кинетики, учебное пособие, 2022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Ингибиторы ферментов: разновидности и примеры применения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ингибиторы непосредственно связываются с активным центром фермента, препятствуя доступу субстрата к месту катализаторной активности, например, малонат ингибирует сукцинатдегидрогеназу.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Неконкурентные ингибиторы взаимодействуют с ферментом вне активного центра, вызывая изменение его конформации, что снижает катализаторную активность; к таким относятся ионы тяжелых металлов.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Необратимые ингибиторы ковалентно модифицируют аминокислотные остатки активного центра, необратимо нарушая функцию фермента, примером служит действие ядов и ряда антибиотиков.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Кофакторы, коферменты и простетические группы ферментов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Кофакторы: неорганические помощники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Кофакторы представляют собой ионы металлов, такие как Mg2+ и Zn2+, необходимые для стабилизации структуры ферментов и участия в каталитической активности. Они обеспечивают правильное взаимодействие с субстратами и поддерживают функцию белка.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Коферменты: органические молекулы-беглецы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Коферменты — это органические вещества, временно связывающиеся с ферментами для переноса химических групп, например NAD+ и FAD. Их роль критична в окислительно-восстановительных реакциях и метаболизме клеток.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Простетические группы: неотъемлемые части фермента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Простетические группы прочно связаны с ферментом и необходимы для его активности, например, гем группы в каталазе. Они стабилизируют структуру и участвуют непосредственно в каталитическом процессе.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6496" y="1581850"/>
            <a:ext cx="600355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связанные с ними заболевания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литература и базы данных заболеваний (2023)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ферментных нарушений, их причины и проявления, что подчеркивает важность ферментов в обеспечении нормального обмена веществ и здоровья.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ферментной активности приводят к метаболическим нарушениям с характерными клиническими проявлениями, требующими диагностики и терапии.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метаболизме человека: системная роль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обеспечивают ключевые этапы гликолиза, глюконеогенеза, биосинтеза белков и распада липидов, поддерживая внутренний гомеостаз организма.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энергетического обмена осуществляется через ферменты АТФ-синтетазу и цитохромоксидазу, что влияет на производительность клеточного дыхания и синтез энергии.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Аллостерическая регуляция и механизмы обратной связи позволяют ферментам эффективно координировать метаболические пути, адаптируясь к меняющимся условиям клеточной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25" y="1384556"/>
            <a:ext cx="1997100" cy="15875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2000" y="1382598"/>
            <a:ext cx="1801200" cy="15866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925" y="1382598"/>
            <a:ext cx="1801200" cy="15866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5825" y="1382893"/>
            <a:ext cx="2002500" cy="15859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биотехнологии и промышленности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33512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амилаз в хлебопекарном 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Амилазы используются для расщепления крахмала в тесте, улучшая структуру и вкус хлебобулочных изделий. Этот процесс ускоряет ферментацию и повышает качество продукции.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2000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Реннин и сыроварение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Реннинские ферменты способствуют свертыванию молока при производстве сыра, обеспечивая формирование твердой структуры продукта и создавая основу для дальнейшего созревания.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68925" y="335411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 и липазы в моющих средствах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ферменты включаются в состав современных порошков и гелей для стирки, ускоряя разрушение белковых и жировых загрязнений, делая очищение более эффективным и мягким.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75825" y="3354069"/>
            <a:ext cx="18012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в биоконверсии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биокатализаторов позволяет преобразовывать сырье в биотопливо и ускорять созревание пищевых продуктов, снижая затраты и экологическую нагрузку производства.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активность ферментов: диапазоны и критические точки
</a:t>
            </a:r>
            <a:endParaRPr lang="en-US" sz="167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температуры выражают приспособленность ферментов к среде обитания, что важно для их применения в лабораторной и промышленной сферах.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оптимумы ферментов варьируются значительно, что отражает биологическое разнообразие и необходимость точного контроля условий применения.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экспериментальные данные исследований ферментов (2022)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ферментативного катализатора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действия фермента по превращению субстрата в продукт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ферментов: инструментальный подход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 позволяет измерять скорость ферментативных реакций по изменению оптической плотности реакционной смеси в реальном времени.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Хроматографические методики применяются для выделения, очистки и определения степени чистоты ферментов с высокой точностью.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 обеспечивает анализ белкового состава ферментов, выявляя различия по молекулярной массе и заряду.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 и молекулярная генетика используются для изучения трехмерной структуры ферментов и регуляции экспрессии их генов.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775" y="1378388"/>
            <a:ext cx="4402500" cy="7953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2775" y="2365123"/>
            <a:ext cx="4402500" cy="606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2775" y="3159773"/>
            <a:ext cx="4402500" cy="606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72775" y="3952867"/>
            <a:ext cx="4405500" cy="7959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ферментов: новые технологии и перспективы
</a:t>
            </a:r>
            <a:endParaRPr lang="en-US" sz="1787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568900" y="154069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создание искусственных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модифицировать ферменты для повышения их устойчивости и эффективности, открывая новые возможности для медицины и промышленности.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568900" y="248793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Направленная эволюция биокатализаторов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эволюционных подходов ускоряет создание ферментов с уникальными свойствами, оптимизированных для специфических задач биотехнологии.
</a:t>
            </a:r>
            <a:endParaRPr lang="en-US" sz="708" dirty="0"/>
          </a:p>
        </p:txBody>
      </p:sp>
      <p:sp>
        <p:nvSpPr>
          <p:cNvPr id="16" name="Text 4"/>
          <p:cNvSpPr txBox="1"/>
          <p:nvPr/>
        </p:nvSpPr>
        <p:spPr>
          <a:xfrm>
            <a:off x="568900" y="3282586"/>
            <a:ext cx="320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Ферментотерапия и медико-биологические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ферментных препаратов открывает новые горизонты в лечении заболеваний, включая целевую доставку и иммунотерапию.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572050" y="4115444"/>
            <a:ext cx="32088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безопасные технологии на основе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процессы позволяют разрабатывать безвредные методы очистки и утилизации, уменьшая негативное воздействие на окружающую среду.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жизни и науке: фундамент и перспективы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играют ключевую роль в регуляции биохимических процессов, обеспечивая жизнедеятельность и развитие наук, открывая возможности для медицины, промышленности и экологии.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2026-05-10T02:17:52Z</dcterms:created>
  <dcterms:modified xsi:type="dcterms:W3CDTF">2026-05-10T02:17:52Z</dcterms:modified>
</cp:coreProperties>
</file>