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Европы: территория мала, а роль в мире заметна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государства Европы заметны благодаря выгодному положению, специализации и открытости миру.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 малым странам Европы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государства с небольшой территорией и населением. Порог нестрогий, но общими остаются компактность, зависимость от внешних связей и опора на услуги, туризм, финансы или международные функции.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малые страны Европы и их масштабы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сильно различаются площадь и численность населения даже внутри одной группы государств.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малых стран разброс масштабов очень велик: от микрогосударств до государств с населением свыше миллиона человек.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данные по теме «Малые страны Европы»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малых стран: резкий контраст масштабов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объясняется не только площадью, но и историей заселения, миграцией и экономической привлекательностью территории.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Кипр, Люксембург и Мальта заметно выделяются по численности населения, тогда как Ватикан, Монако и Сан-Марино остаются крайне малочисленными.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оценки численности населения по теме, 2020-е гг.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как основа развития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 — узел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расположена между Бельгией, Францией и Германией, поэтому её экономика тесно связана с соседями, а ежедневные поездки работников через границу стали обычной практикой.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 и Лихтенштейн — горные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находятся в горных районах между более крупными соседями. Такое положение ограничивает территорию, но создаёт возможности для торговли, туризма и транзитных связей.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 — морской перекрёсток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в центре Средиземного моря усиливает значение портов, судоходства и транспортных услуг, а также делает страну особенно привлекательной для туристов.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 — остров у международных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 расположен на перекрёстке морских путей Восточного Средиземноморья, поэтому важны порты, сервисный сектор и связь с внешними рынками и потоками путешественников.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Мальта: островное государство с высокой плотностью населения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небольшой площади сосредоточены города, дороги, порты и туристическая инфраструктура, поэтому пространство используется очень интенсивно и требует продуманного городского планирования.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языки — мальтийский и английский. Это отражает исторические связи страны с Европой и её международную открытость в сфере образования, бизнеса и общения.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государства обеспечивают туризм, финансовые услуги, судоходство и международный сервис, что помогает малой стране быть включённой в глобальные экономические потоки.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Валлетта и прибрежные районы показывают, как в одном пространстве сочетаются плотная застройка, море, портовая деятельность и средиземноморская архитектура.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ВВП на душу населения стабильно относит Люксембург к числу самых обеспеченных стран Европы и мира.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GDP per capita (current US$), 2023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≈116 тыс. $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приходилось на одного жителя в 2023 году по текущим ценам, что отражает высокий уровень доходов.
</a:t>
            </a:r>
            <a:endParaRPr lang="en-US" sz="23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малых стран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у таких государств обычно узкая, но именно она позволяет использовать преимущества компактной территории и выгодного положения.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над промышленностью показывает, что малые страны усиливают конкурентоспособность через специализацию, а не через масштаб производства.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 учебному материалу темы «Малые страны Европы»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 Европы и их политический статус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формирование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Андорра, Монако и Сан-Марино сохраняли самостоятельность благодаря историческим договорам и особым отношениям с более сильными соседями.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 год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Латеранские соглашения закрепили особый международный статус Ватикана как центра Римско-католической церкви и самостоятельного государства.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Лихтенштейн укрепил свой суверенитет как небольшое государство Центральной Европы, опирающееся на договорные связи и внешнюю безопасность.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микрогосударства сохраняют независимость, но во многом полагаются на договоры с соседями, внешнюю защиту и международные соглашения.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малые страны сохраняют устойчивость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основана на сочетании специализации, открытости и адаптации к внешним условиям.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Европейском союзе и его значение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единому рынку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ЕС открывает малым странам доступ к большому рынку без внутренних барьеров. Это особенно важно для экономик с ограниченным спросом внутри страны и высокой зависимостью от внешней торговли.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вес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союза малые государства участвуют в выработке общих решений и могут влиять на правила, которые вне интеграции определяли бы более крупные игроки. Так возрастает их дипломатическая значимость.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Граждане, компании и специалисты получают больше возможностей для учёбы, работы и бизнеса. Для Люксембурга, Мальты и Кипра это усиливает мобильность населения и облегчает международные связи.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и 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требует соблюдения единых норм в экономике, праве и управлении. Для небольших открытых экономик это одновременно ограничение и защита: правила повышают предсказуемость и доверие к стране.
</a:t>
            </a:r>
            <a:endParaRPr lang="en-US" sz="11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статуса, валюты и специализации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формальный статус страны не всегда совпадает с её экономической интеграцией и валютной зависимостью.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малых стран экономическая и валютная интеграция часто глубже, чем политическая: даже вне ЕС они нередко используют евро или тесно связаны с соседними рынками.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сведения о малых странах Европы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один из главных источников дохода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город и короткий отпуск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Мальте туриста привлекают старые укрепления, бухты и плотная городская застройка, где всё находится рядом. Поэтому поездка сюда часто бывает короткой, но насыщенной: за несколько дней можно увидеть и море, и исторический центр, и портовую жизнь.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компактный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Андорре туристический поток связан с Пиренеями: зимой сюда едут ради лыжных трасс, а летом — ради прогулок и покупок. Небольшая территория делает отдых удобным, потому что курорты, магазины и сервис сосредоточены в пределах коротких маршрутов.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 одном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 и Сан-Марино строят туристическую привлекательность на сочетании наследия, престижной среды и выразительного городского ландшафта. Посетитель быстро попадает из одной знаковой точки в другую, а высокая концентрация объектов усиливает впечатление от поездки.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последствия компактности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даже среди малых стран различия огромны: компактность территории не всегда означает одинаковую нагрузку на пространство и инфраструктуру.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территория и выше концентрация населения, тем сильнее давление на землю, жильё, транспорт и экологию; особенно это заметно в Монако и на Мальте.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оценочные данные по площади и населению малых стран Европы, 2024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самобытность малых стран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Мальтийская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 сохраняет собственный язык и историческую память о средиземноморском мире. Это помогает стране не растворяться в общем культурном пространстве региона и поддерживает её узнаваемость.
</a:t>
            </a:r>
            <a:endParaRPr lang="en-US" sz="1231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Каталанская связь Андорры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 Андорры тесно связана с каталанским языком и традициями Пиренеев. Такая принадлежность делает страну частью более широкого культурного пространства, сохраняя при этом политическую самостоятельность.
</a:t>
            </a:r>
            <a:endParaRPr lang="en-US" sz="1231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Многоязычный Люксембург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выделяется одновременным использованием нескольких языков и развитой европейской деловой культурой. Это отражает открытость страны, её международные связи и высокую адаптивность общества.
</a:t>
            </a:r>
            <a:endParaRPr lang="en-US" sz="1231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и наследие католического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концентрирует религиозную и историческую символику католической Европы. Его культурное значение выходит далеко за пределы малой территории, потому что связано с мировым духовным влиянием.
</a:t>
            </a:r>
            <a:endParaRPr lang="en-US" sz="12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небольших размеров территории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 сокращает расстояния между центром власти и населением. Поэтому управленческие решения принимаются быстрее, а контроль за их исполнением обычно требует меньше времени и ресурсов.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государства легче обеспечивают дорогами, общественным транспортом, связью и коммунальными системами. Это упрощает планирование и позволяет точнее распределять средства на нужные объекты.
</a:t>
            </a:r>
            <a:endParaRPr lang="en-US" sz="1303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гибкость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странах быстрее внедряются электронные госуслуги, системы учёта и цифровые сервисы. Небольшой масштаб делает переход к новым технологиям менее затратным и более управляемым.
</a:t>
            </a:r>
            <a:endParaRPr lang="en-US" sz="1318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общества и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малой численности населения граждане чаще ощущают прямую связь с государственными институтами. Это повышает прозрачность управления, упрощает обратную связь и поддерживает общественную согласованность.
</a:t>
            </a:r>
            <a:endParaRPr lang="en-US" sz="13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уязвимости малых стран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 редко могут полностью обеспечить себя топливом, сырьём и продовольствием. Из-за этого они особенно чувствительны к ценам на внешних рынках и перебоям поставок.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экономическая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опирается на один или два сектора, любой спад быстро отражается на доходах бюджета и занятости. Особенно рискованна зависимость от туризма или финансовых услуг.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площадь затрудняет расширение сельского хозяйства, промышленности и жилой застройки. Это повышает стоимость земли и делает пространственное планирование более сложной задачей.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кризисам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экономики малых стран быстрее реагируют на мировые потрясения и нестабильность соседей. Даже небольшой внешний шок может заметно изменить инвестиции, спрос и уровень доходов.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малые страны реагируют на внешние кризисы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реакции на спад туризма, мировой кризис или пандемию в малых открытых экономиках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опыт малых стран Европы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показывают, что высокий уровень жизни возможен даже без больших ресурсов, если экономика чётко специализируется и использует свои сильные стороны.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усиливает рост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Включённость в международные рынки, транспортные связи и общие правила помогает небольшим государствам получать доступ к капиталу, технологиям и рабочей силе.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можно превратить в плюс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Компактность, малая численность населения и выгодное положение становятся преимуществом, если государство умеет быстро перестраивать управление и хозяйственную модель.
</a:t>
            </a:r>
            <a:endParaRPr lang="en-US" sz="1235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малых стран наглядно подтверждает, что положение на карте влияет на торговлю, миграцию, туризм и безопасность не меньше, чем размеры территории.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Европы: масштаб не равен значимости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Европы доказывают, что ограниченная территория не мешает экономической эффективности и политической заметности. Их успех опирается на специализацию, открытость и умение адаптироваться к внешним вызовам.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2026-06-03T04:32:51Z</dcterms:created>
  <dcterms:modified xsi:type="dcterms:W3CDTF">2026-06-03T04:32:51Z</dcterms:modified>
</cp:coreProperties>
</file>