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творчество человека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вдохновляет рисунки, песни, стихи и сказки.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источником творчества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смотрят на солнце, дождь, снег, облака и времена года и замечают в них красоту. Эти впечатления превращаются в картины, мелодии, стихи и узоры, а у детей часто рождают желание рисовать, петь и придумывать истории.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народном искусстве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роспись часто украшаются цветами и листьями. Народные мастера брали простые формы природы и превращали их в яркие узоры, которые делали вещи особенно нарядными и добрыми.
</a:t>
            </a:r>
            <a:endParaRPr lang="en-US" sz="1478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петушки и птицы часто встречаются на игрушках, посуде и деревянных изделиях. Такие образы напоминали людям о тепле, радости и жизни вокруг, поэтому их любили изображать снова и снова.
</a:t>
            </a:r>
            <a:endParaRPr lang="en-US" sz="1468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ромашка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ромашка, травы и ягоды стали знакомыми образами в народном творчестве. Эти мотивы легко узнать, а потому они помогали сделать орнамент понятным, светлым и очень красивым.
</a:t>
            </a:r>
            <a:endParaRPr lang="en-US" sz="1557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 показывает, что даже простая волна, веточка или лепесток могут стать украшением. Мастер смотрит на природу внимательно и создаёт из её форм радостный рисунок.
</a:t>
            </a:r>
            <a:endParaRPr lang="en-US" sz="1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река в картинах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утро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показать лес так, будто в нём только что проснулся день. Лучи солнца пробиваются сквозь деревья, трава блестит после росы, а воздух кажется прозрачным и свежим. В такой картине хочется говорить шёпотом, чтобы не спугнуть тишину.
</a:t>
            </a:r>
            <a:endParaRPr lang="en-US" sz="124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и небо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на картине часто кажется очень просторным, а небо — высоким и бесконечным. Ветер будто движет траву, облака плывут медленно, и зритель чувствует свободу. Такой пейзаж помогает увидеть красоту обычного дня.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вечерний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 полотне может отражать закат, облака и деревья, словно зеркало. Художник передаёт мерцание воды, спокойствие берега и мягкий свет вечера. Картина становится похожей на тихую сказку без слов.
</a:t>
            </a:r>
            <a:endParaRPr lang="en-US" sz="134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передать настроение природы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Жёлтые, красные и оранжевые оттенки напоминают солнце, лето и осенние листья. Они делают картину живой, радостной и словно немного тёплой на ощупь.
</a:t>
            </a:r>
            <a:endParaRPr lang="en-US" sz="1417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Синие, голубые и фиолетовые цвета похожи на снег, лёд, утреннее небо и вечернюю прохладу. Они помогают показать тишину, свежесть и спокойствие.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лес — разные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лес может выглядеть весёлым утром, задумчивым днём или таинственным вечером. Всё зависит от того, какие краски выбрал художник и как он их соединил.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картину, цвет подсказывает, какое настроение хотел передать автор. Он помогает понять, где светло и радостно, а где тихо и немного загадочно.
</a:t>
            </a:r>
            <a:endParaRPr lang="en-US" sz="14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ветер может разговаривать, а море — дышать. Поэты делают природу живой, чтобы читатель легко представил дождь, звёзды, сады и поля.
</a:t>
            </a:r>
            <a:endParaRPr lang="en-US" sz="1621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заметить, чем зима отличается от весны, а лето — от осени. В них каждое время года словно получает свой голос, цвет и характер.
</a:t>
            </a:r>
            <a:endParaRPr lang="en-US" sz="1672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поэты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 писали Александр Пушкин, Фёдор Тютчев, Афанасий Фет и Сергей Есенин. Их строки учат смотреть на мир внимательнее и замечать красоту самых простых картин.
</a:t>
            </a:r>
            <a:endParaRPr lang="en-US" sz="1512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только описывает деревья или дождь, но и передаёт своё настроение. Поэтому одна и та же роща в стихах может звучать то весело, то задумчиво.
</a:t>
            </a:r>
            <a:endParaRPr lang="en-US" sz="1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621000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природу звуками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с мягким темпом может напоминать утро в лесу. В ней будто слышны лёгкий ветер, шорох листьев и первые птичьи голоса.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ручей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звуки и повторяющиеся ритмы помогают передать капли дождя и бегущую воду. Такая музыка звучит живо, как весёлая игра капель на крыше.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аккорды, резкие движения мелодии и сильный ритм показывают грозу. Слушатель сразу чувствует мощь неба, ветер и напряжённое ожидание.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где природа становится волшебной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лес часто прячет дорогу, шепчет листвой и проверяет героя на смелость. Он становится не просто местом действия, а настоящим испытанием.
</a:t>
            </a:r>
            <a:endParaRPr lang="en-US" sz="1622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сказке может разговаривать, помогать или подсказывать путь. Такой образ делает историю живой и помогает детям лучше запомнить, что происходит.
</a:t>
            </a:r>
            <a:endParaRPr lang="en-US" sz="157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снег, мороз и дождь в сказках нередко ведут себя как помощники или строгие гости. Они могут мешать герою, а могут, наоборот, выручать его.
</a:t>
            </a:r>
            <a:endParaRPr lang="en-US" sz="167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сказке часто согревает, радует и защищает. Когда природа действует как персонаж, история становится ярче, интереснее и немного волшебнее.
</a:t>
            </a:r>
            <a:endParaRPr lang="en-US" sz="16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творчестве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5766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часто становятся героями рисунков, сказок и рассказов. Художники передают пушистую шерсть, лёгкие перья, быстрый бег и смешные привычки зверей.
</a:t>
            </a:r>
            <a:endParaRPr lang="en-US" sz="1134" dirty="0"/>
          </a:p>
        </p:txBody>
      </p:sp>
      <p:sp>
        <p:nvSpPr>
          <p:cNvPr id="13" name="Text 3"/>
          <p:cNvSpPr txBox="1"/>
          <p:nvPr/>
        </p:nvSpPr>
        <p:spPr>
          <a:xfrm>
            <a:off x="266063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скульптуры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игрушках и скульптурах животные выглядят особенно выразительно. Мастер старается показать их позу, движение и характер, чтобы фигура сразу вызывала улыбку.
</a:t>
            </a:r>
            <a:endParaRPr lang="en-US" sz="1144" dirty="0"/>
          </a:p>
        </p:txBody>
      </p:sp>
      <p:sp>
        <p:nvSpPr>
          <p:cNvPr id="14" name="Text 4"/>
          <p:cNvSpPr txBox="1"/>
          <p:nvPr/>
        </p:nvSpPr>
        <p:spPr>
          <a:xfrm>
            <a:off x="4763614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напоминает о силе, лиса — о хитрости, медведь — о мощи, а птицы — о свободе. Такие образы помогают понять героя даже без длинного объяснения.
</a:t>
            </a:r>
            <a:endParaRPr lang="en-US" sz="1259" dirty="0"/>
          </a:p>
        </p:txBody>
      </p:sp>
      <p:sp>
        <p:nvSpPr>
          <p:cNvPr id="15" name="Text 5"/>
          <p:cNvSpPr txBox="1"/>
          <p:nvPr/>
        </p:nvSpPr>
        <p:spPr>
          <a:xfrm>
            <a:off x="55766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Любимцы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любят изображать котов, собак, зайцев и птичек. Эти герои понятны, близки и часто кажутся почти членами семьи — только с хвостом или крыльями.
</a:t>
            </a:r>
            <a:endParaRPr lang="en-US" sz="1259" dirty="0"/>
          </a:p>
        </p:txBody>
      </p:sp>
      <p:sp>
        <p:nvSpPr>
          <p:cNvPr id="16" name="Text 6"/>
          <p:cNvSpPr txBox="1"/>
          <p:nvPr/>
        </p:nvSpPr>
        <p:spPr>
          <a:xfrm>
            <a:off x="266063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животное получилось похоже, важно заметить, как оно прыгает, бежит или садится. Тогда рисунок, поделка или иллюстрация выглядят живыми и очень интересными.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рисунках и узорах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появляется в рисунках как знак родной земли. Её белый ствол, тонкие ветви и нежные листья легко узнать, а потому дерево становится особенно светлым и трогательным образом.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дороги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художнику достаточно одного цветка, чтобы создать красивый рисунок. Лепестки, стебелёк и листок могут стать главным героем, если внимательно передать их форму и цвет.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цветок — целая история
</a:t>
            </a:r>
            <a:endParaRPr lang="en-US" sz="1411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ветви и травы помогают украсить открытку, книжный рисунок или орнамент. Природные линии делают изображение мягким, живым и немного похожим на летний сад.
</a:t>
            </a:r>
            <a:endParaRPr lang="en-US" sz="1308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ветви и травы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помогает увидеть природу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знакомится с рассказом или сказкой и узнаёт, где происходит действие: в лесу, в поле, у реки или под дождём.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Рассматривание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героев, погоду, время года и настроение сцены. Так природа становится заметной и понятной даже без длинного объяснения.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слова и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рисунок вместе помогают представить историю ярче. Читатель легче запоминает её и лучше чувствует красоту природы, которую задумал художник книги.
</a:t>
            </a:r>
            <a:endParaRPr lang="en-US" sz="15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до готовой творческой работы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 времена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зима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вспоминают солнце, весёлые игры и прощание с зимой. Праздник помогает почувствовать, что холодные дни заканчиваются, а весна уже скоро стучится в окно.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заклички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люди звали тепло, солнце и зелёную траву. В песнях и приговорках природа будто просыпалась вместе с людьми, а радость передавалась всем вокруг.
</a:t>
            </a:r>
            <a:endParaRPr lang="en-US" sz="1689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благодарили землю за хлеб, овощи и плоды. Такие праздники напоминали, что труд человека зависит от природы, дождя, солнца и тёплого лета.
</a:t>
            </a:r>
            <a:endParaRPr lang="en-US" sz="1593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обряды связывали зимние, весенние, летние и осенние приметы в единый круг. Так люди внимательнее замечали смену сезонов и лучше понимали ритм природы.
</a:t>
            </a:r>
            <a:endParaRPr lang="en-US" sz="15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формы в украшениях и узорах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часто выбирают листья, лепестки и ветви для украшения предметов. Такие формы делают узор лёгким, живым и очень нарядным, будто он только что вырос.
</a:t>
            </a:r>
            <a:endParaRPr lang="en-US" sz="1535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линии напоминают воду, ветер и движение травы. Благодаря им рисунок кажется мягким и спокойным, а вещь выглядит особенно красивой и уютной.
</a:t>
            </a:r>
            <a:endParaRPr lang="en-US" sz="1651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узоры украшают дома, чашки, тарелки, коробки и ткани. Даже обычный предмет сразу становится праздничным, если на нём есть красивый природный мотив.
</a:t>
            </a:r>
            <a:endParaRPr lang="en-US" sz="1561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роспись и витражи часто используют образы дерева, цветка и ветки. Эти простые знаки природы помогают мастерам передать доброту, радость и тепло.
</a:t>
            </a:r>
            <a:endParaRPr lang="en-US" sz="14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нужна творческому человеку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на мир внимательно, он замечает форму облака, блеск воды, след на снегу и тень дерева. Из таких маленьких открытий рождаются идеи для творчества.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впечатлениях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запоминать яркие образы: жёлтый лист, звонкий дождь, тихий вечер. Потом эти впечатления легко превращаются в рисунок, стихотворение или мелодию.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небо подсказывают новые истории. Воображение дорисовывает то, что человек увидел, и обычная ветка вдруг становится сказочным героем.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звуки,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художнику цвет, поэту слово, музыканту звук. Поэтому работы становятся живыми, а в них чувствуется радость, спокойствие или лёгкое удивление.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 в искусстве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лес, река и луг показаны как дорогие и нужные места. Они напоминают человеку о доме, красоте и будущем.
</a:t>
            </a:r>
            <a:endParaRPr lang="en-US" sz="178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учит не мусорить, не ломать ветки, не шуметь в лесу и не пугать животных. Тогда природа остаётся чистой и радостной для всех.
</a:t>
            </a:r>
            <a:endParaRPr lang="en-US" sz="1684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относиться к живому неаккуратно, красота быстро исчезает. Сломанный цветок или грязный берег уже не радуют так, как прежде.
</a:t>
            </a:r>
            <a:endParaRPr lang="en-US" sz="1781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образах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стихи и сказки напоминают, что защищать природу может каждый. Даже маленькая добрая привычка делает мир вокруг чуть лучше.
</a:t>
            </a:r>
            <a:endParaRPr lang="en-US" sz="1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со школой и домом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 дворе, кусты у подъезда и тень от веток могут подсказать тему для рисунка. Не нужно ехать далеко: красота часто живёт прямо у дома.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дождевые тучи, радуга или лужи после дождя легко становятся сюжетом для рассказа. У неба каждый день новый характер, почти как у героя сказки.
</a:t>
            </a:r>
            <a:endParaRPr lang="en-US" sz="155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листья, цветы на клумбе и веточки в саду помогают придумать аппликацию или открытку. Даже маленький листочек умеет выглядеть очень нарядно.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4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следы на снегу, перышко на дорожке или воробей на заборе подсказывают наблюдательному человеку идею. Стоит только посмотреть внимательнее — и вот уже сюжет готов.
</a:t>
            </a:r>
            <a:endParaRPr lang="en-US" sz="141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создают свои работы о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 лес, дождь, солнце или животное и старается заметить главное: цвет, форму, движение и настроение. Без наблюдения хорошая работа не начинается.
</a:t>
            </a:r>
            <a:endParaRPr lang="en-US" sz="1417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решает, что подойдёт лучше: карандаши, краски, пластилин, бумага или листья. Материал помогает передать задуманный образ точно и красиво.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рисуют, лепят, делают аппликации и сочиняют короткие стихи. Простая шишка, ветка или осенний лист может стать главным героем поделки.
</a:t>
            </a:r>
            <a:endParaRPr lang="en-US" sz="1471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свой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работа всегда немного особенная, потому что в ней видно, как именно ребёнок увидел природу. У каждого автора свой лес, своё небо и своё солнце.
</a:t>
            </a:r>
            <a:endParaRPr lang="en-US" sz="14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виды искусства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5358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литература, музыка, театр и народное искусство по-разному рассказывают о природе, но все говорят о красоте, настроении и чувствах человека.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172865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времён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часто появляются зима, весна, лето и осень. Смена сезонов помогает художникам и поэтам показывать перемены в природе и в душе.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840273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птицы и цветы могут стать темой для картины, песни, сказки или узора. Природа словно предлагает каждому виду искусства свой язык.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507686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произведения звучат спокойно, другие — радостно или таинственно. Но везде человек делится своим отношением к миру и к живому вокруг.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7174920" y="1061800"/>
            <a:ext cx="146732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виды искусства обращаются к природе, они словно берутся за руки. Так рождается большое и дружное творческое пространство, понятное всем.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наш главный источник вдохновения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человеку цвет, слово, звук и образ. Если смотреть на мир внимательно и бережно, творчество становится ярче, добрее и живее.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2026-05-25T18:32:00Z</dcterms:created>
  <dcterms:modified xsi:type="dcterms:W3CDTF">2026-05-25T18:32:00Z</dcterms:modified>
</cp:coreProperties>
</file>