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абиотические факторы среды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компоненты природы формируют условия жизни и развитие организмов.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воздействия окружения на живое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XIX веке учёные заметили влияние внешней среды на живые существа. Карл Мёбиус ввёл термин биотоп, что стало основой экологии и изучения абиотических факторов, критичных для жизнеобеспечения организмов и их расселения.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её влияние на живые существа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приспособлен к определённому диапазону температур. Человек комфортно чувствует себя при 15–45°C, а термофильные бактерии выдерживают до 90°C, демонстрируя разные биохимические возможности.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границы организмов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выживает в суровых арктических условиях благодаря густому меху и жировому слою, а верблюд устойчив к жаре пустынь, запасая воду в организме.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температурных адаптаций животных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скорость биохимических реакций у всех живых организмов. Повышение температуры ускоряет обмен веществ до определённого предела, после которого начинается повреждение тканей.
</a:t>
            </a:r>
            <a:endParaRPr lang="en-US" sz="1134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температуры в обменных процессах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света для жизни на Земле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растениям для фотосинтеза — процесса создания питательных веществ. Без света растения не смогут расти и развиваться.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фотосинтез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пещерах и глубоких океанских зонах живут рыбы и беспозвоночные, чаще лишённые зрения, адаптированные к полумраку и темноте.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малоосвещённых мест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продолжительности дня стимулируют у животных миграции и период размножения, что помогает им выживать в меняющихся условиях.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 у животных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и приспособлений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 массы живых существ составляет вода, без которой невозможны биохимические реакции и жизнедеятельность.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теле организмов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способен долго обходиться без воды, сохраняя её в организме и уменьшая потери, что помогает выживать в пустынях.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экономия воды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жабрами, амфибии развиваются в воде, а многие насекомые зависят от стоячих водоёмов для размножения.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воде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кислород — жизненная среда дыхания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 воздуха необходим большинству организмов для получения энергии. Его концентрация составляет около 21%.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в дыхании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Пониженное давление горных районов усложняет дыхание, что влияет на выносливость альпинистов и местных обитателей.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атмосферного давления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высотах, где кислорода меньше, животные и люди изменяют дыхательную систему и обмен веществ.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уменьшенному кислороду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важнейшая часть экосистем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растения питательными элементами и влагой, необходимые для их роста и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 вода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является основой сельского хозяйства России, обеспечивая высокую урожайность благодаря богатству минералов.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как плодородная почва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почвы удерживают влагу, подходя для влаголюбивых растений, а песчаные быстро высыхают — здесь растут засухоустойчивые виды.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 и растения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формирователь природной среды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семена и споры на большие расстояния, помогая растениям расселяться и сохранять разнообразие.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спор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формируют песчаные барханы, изменяя рельеф и создавая уникальные условия для пустынных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ландшафт пустынь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ветер создаёт сухой климат, в прибрежных районах поддерживает высокую влажность, влияя на растительный покров.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климатические особенности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среды и его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Соли, кислород и углекислый газ определяют пригодность водоёмов для жизни рыб и беспозвоночных.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вещества в воде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чувствительны к загрязнению тяжёлыми металлами и служат индикаторами чистоты воздуха.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индикаторы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солей приводит к засолению и уменьшению плодородия, а недостаток азота снижает рост и урожай.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элементов в почве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7885" y="1145300"/>
            <a:ext cx="3868331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влияния абиотических факторов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воздействия факторов на растения и животных, а также примеры адаптаций.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по-разному влияет на группы организмов, формируя разнообразие адаптаций.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абиотические условия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пещеры и океанские бездны лишены солнечного света, поэтому обитатели теряют зрение и пигментацию, приспосабливаясь к полумраку.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света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 сохраняют воду благодаря толстым кожистым листьям и глубоким корням, что помогает им выдерживать продолжительную сушь.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ксерофитов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здесь опускаются ниже −60°C, что создаёт экстремальные условия и требует от организмов развития уникальных механизмов защиты от холода.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 Антарктиды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менее 50 мм в год вызывают острый дефицит влаги, заставляя растения и животных экономить воду и адаптироваться к жаркому климату.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пустынь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комплексное влияние абиотических факторов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редко воздействуют отдельно: высокая температура, сопровождаемая недостатком воды, усиливает засушливость, ограничивая рост растений и активность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освещённость при богатой и влажной почве снижает фотосинтез, замедляя развитие растений, что показывает сложное переплетение и взаимное усиление влияния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изменения температуры воздуха (график)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температура обычно достигается после полудня, что влияет на поведение дневных организмов и их активность в тёплое время суток.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Явное дневное повышение температуры обусловливает суточный ритм активности животных, обеспечивая адаптацию к изменяющимся условиям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данные летних месяцев, 2023 год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выносливости организмов к абиотическим факторам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не выживают при концентрации кислорода ниже 3 мг/л в воде, что критично для их дыхания и нормального обмена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начинают увядать, если влажность почвы падает ниже 20% от полной влагоёмкости, что существенно ограничивает их рост и жизнеспособность.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не выдерживают температур выше 40°C, что сдерживает их распространение в жарких регионах и определяет ареалы обитания.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к солёности воды различается: морские организмы способны выживать при высоком содержании солей, в то время как пресноводные гибнут.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23144"/>
            <a:ext cx="4335300" cy="19700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условиям у различных организмов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отражают способы выживания в разных средах: пустыня, Арктика, коралловые рифы, болота — каждое условие формирует уникальные приспособления.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позволяют организмам сохранять жизнедеятельность даже в самых суровых природных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распределение видов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тундры не позволяют тропическим растениям, таким как пальмы и лианы, выживать из-за заморозков и короткого вегетационного периода.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Пальмы и лианы не в тундре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недостаток влаги сдерживают распространение многих видов, формируя уникальные зоны обитания, отличающиеся по флоре и фауне.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как барьеры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 тропиков неподходящ для белых медведей, привыкших к холоду и снежному покрову, поэтому их ареал ограничен Арктикой.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и тропики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абиотические факторы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приводят к глобальному потеплению, изменяя климатические условия и вызывая экстремальные природные явления.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загрязнение воздуха и воды увеличивает концентрацию токсичных веществ, нанося урон экосистемам и здоровью живых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способствует увеличению испарения и эрозии почв, ухудшая их плодородие и нарушая природный водный баланс в регионах.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средней температуры в России (1900–2020 годы)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рост температуры, что влияет на сроки растительного цикла и миграцию животных в северных регионах.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потепление демонстрирует значительные изменения климата, требующие адаптационных мер для сохранения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отчет по климату, 2021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среды: сохранение природного баланса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сохраняет уникальную экосистему озера, защищая редкие виды и обеспечивая чистоту воды от антропогенного загрязнения.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Байкальского озера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экологически чистых технологий снижает загрязнение воздуха, улучшая качество среды обитания для человека и животных.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в атмосферу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предотвращают истощение почв и исчезновение растений, создавая условия для восстановления природных биотопов и поддержания биоразнообразия.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национальных парков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абиотических факторов в природе и жизни человека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формируют условия существования всех живых организмов, а их сохранение — ключ к поддержанию экологического равновесия и устойчивого развития общества.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2026-05-08T05:47:45Z</dcterms:created>
  <dcterms:modified xsi:type="dcterms:W3CDTF">2026-05-08T05:47:45Z</dcterms:modified>
</cp:coreProperties>
</file>