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производственной сферы: как размещаются предприятия и почему это важно
</a:t>
            </a:r>
            <a:endParaRPr lang="en-US" sz="2479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заводы, шахты и фабрики возникают именно здесь, а не в другом месте?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территория влияет на хозяйство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территория влияет на хозяйство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производственной сферы объясняет, где и почему развиваются промышленность, энергетика, строительство и добыча сырья, а также как ресурсы, транспорт, люди и экология формируют хозяйственный облик территории.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Производственная сфера в структуре экономики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создаёт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Производственная сфера обеспечивает экономику товарами и услугами, без которых невозможны повседневная жизнь, транспорт, строительство, энергетика и работа других отраслей.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неё входят добывающая и обрабатывающая промышленность, энергетика, строительство и часть транспортно-логистической инфраструктуры, связанной с перемещением ресурсов и готовой продукции.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для 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регионах именно эти отрасли определяют занятость населения, профиль территории, уровень доходов бюджета и устойчивость местной экономики.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городами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чаще концентрируется там, где есть крупные города, транспортные узлы, рабочая сила и доступ к сырью, энергии и рынкам сбыта.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производственной сферы помогает увидеть, как хозяйство связано с пространством и почему одни территории развиваются быстрее других.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концентрация производства в городах и узлах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концентрация производства в городах и узлах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 и пояса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заметны индустриальные пояса и узлы, где заводы, склады, магистрали и жильё образуют взаимосвязанное городское пространство.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территории особенно удобны для экспорта, импорта и переработки крупных партий сырья, поэтому там часто формируются мощные промышленные зоны.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 пересечении дорог, железнодорожных линий и водных путей снижает издержки доставки и упрощает связь с поставщиками и потребителями.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городах предприятия получают доступ к кадрам, инфраструктуре, научным центрам и широкому рынку сбыта, поэтому производство здесь развивается особенно активно.
</a:t>
            </a:r>
            <a:endParaRPr lang="en-US" sz="127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опираются на разные сочетания факторов; их «вес» меняется в зависимости от технологии и задач производства.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размещения предприятий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транспортный и экологический факторы, а сырьевой и энергетический особенно важны для тяжёлой промышленности.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учебной темы; относительная значимость факторов размещения.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специализация отрасли определяет её связь с ресурсами, энергией, транспортом и населением.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промышленности и их географические ориентиры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потребность отрасли в сырье, энергии или кадрах, тем точнее её территориальная привязка и специализация.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учебной темы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промышленный узел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логике взаимосвязи ресурсов, транспорта, кадров и кооперации предприятий.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источнику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перевозка сырья дорогая или невыгодная, предприятие стремится быть рядом с месторождением, лесом или сельскохозяйственной базой.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масса сырья и выше потери при транспортировке, тем сильнее производство зависит от непосредственной близости к ресурсам.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сырьевой фактор проявляется в добыче, металлургии, цементной и целлюлозно-бумажной промышленности, а также в части химических производств.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освоения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сырьевые районы часто становятся первыми центрами промышленного освоения, потому что здесь проще создать устойчивую производственную базу.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фактор и его влияние на размещение предприятий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как условие работы промышленности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Энергоёмкие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Алюминиевая металлургия, химия, нефтепереработка, крупное машиностроение и дата-центры особенно чувствительны к стабильности и стоимости энергоснабжения.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промышленности важны тепловые, гидравлические и атомные электростанции, а также развитые линии электропередачи, обеспечивающие надёжную подачу энергии.
</a:t>
            </a:r>
            <a:endParaRPr lang="en-US" sz="1194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Привязка к системам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предприятия часто размещаются рядом с мощными энергосистемами, где можно обеспечить высокий и непрерывный уровень потребления электроэнергии.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фактор формирует промышленные узлы, в которых электростанции, линии электропередачи и заводы работают как единая система.
</a:t>
            </a:r>
            <a:endParaRPr lang="en-US" sz="12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не только снижает издержки, но и определяет устойчивость поставок сырья, комплектующих и готовой продукции.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транспорта в размещении производства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транспорт имеет для массовых грузов, экспорта и отраслей, зависящих от бесперебойной логистики.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учебной темы; сравнительная роль видов транспорта в размещении производства.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ресурсы, города и научный потенциал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решают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Наукоёмкие производства выбирают территории, где есть инженеры, технологи, программисты и квалифицированные рабочие. Без устойчивого кадрового резерва такие предприятия быстро теряют конкурентоспособность и качество продукции.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создают удобную деловую среду: рядом находятся вузы, сервисные фирмы, транспорт, жильё и деловые контакты. Это облегчает набор персонала и ускоряет внедрение новых решений.
</a:t>
            </a:r>
            <a:endParaRPr lang="en-US" sz="1212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рядом с заводом
</a:t>
            </a:r>
            <a:pPr algn="l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научные центры сокращают путь от идеи до производства. Предприятия получают доступ к исследованиям, испытаниям и совместным разработкам, что особенно важно для точных и высокотехнологичных отраслей.
</a:t>
            </a:r>
            <a:endParaRPr lang="en-US" sz="1114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 производства население важно не только как потребитель товаров, но и как источник знаний, опыта и спроса на рабочие места. Поэтому структура расселения влияет на размещение предприятий.
</a:t>
            </a:r>
            <a:endParaRPr lang="en-US" sz="1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профиль района связан с ведущими отраслями, факторами размещения и положением в хозяйственном пространстве.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промышленных районов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района определяется тем, какой ресурс или связь даёт ему преимущество: сырьё, энергия, кадры или транспорт.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географии, тема о территориальной организации промышленности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сосредоточение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объединяет город-ядро, пригороды, заводы, склады и транспортные узлы в едином пространстве. Такое соседство сокращает расстояния между производством, кадрами и рынком сбыта.
</a:t>
            </a:r>
            <a:endParaRPr lang="en-US" sz="1095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предприятий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Кластер связывает компании одной или смежных отраслей, которые поставляют друг другу комплектующие, услуги и технологии. Благодаря этому снижаются издержки и ускоряется обмен опытом.
</a:t>
            </a:r>
            <a:endParaRPr lang="en-US" sz="1079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научных организаций, бизнес-структур и логистики помогает быстрее внедрять новые решения. Особенно заметно это в автомобилестроении, нефтехимии, приборостроении и IT-производстве.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предприятия размещены рядом, им проще делить инфраструктуру, энергоснабжение и сервисные функции. В результате территория развивается быстрее, а её хозяйственная специализация становится более устойчивой.
</a:t>
            </a:r>
            <a:endParaRPr lang="en-US" sz="999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агломерации и кластеры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заметны не только по объёму производства, но и по плотности предприятий, уровню инфраструктуры и роли территории в межрегиональных связях.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промышленного развития территорий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транспорт, энергетика и доступ к рынкам, тем выше промышленная концентрация; периферийные территории развиваются медленнее.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на основе учебной классификации территорий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9701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31846" y="1909161"/>
            <a:ext cx="18765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16061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29194"/>
            <a:ext cx="236400" cy="210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16111"/>
            <a:ext cx="236400" cy="236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ограничения размещения промышленности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атмосферу особенно важны для металлургии, энергетики и цементной промышленности. Поэтому при выборе площадки учитывают розу ветров, санитарные зоны и требования к очистке выбросов.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предприятия нуждаются в значительных объёмах воды и могут загрязнять водоёмы. Это требует очистных сооружений, контроля сточных вод и осторожного размещения рядом с реками и озёрами.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 промышленные осадки способны ухудшать состояние почв вокруг предприятий. Для снижения риска применяют утилизацию, переработку и строгий контроль складирования материалов.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густонаселённых районах экологические нормы становятся особенно жёсткими. Это ограничивает строительство вредных производств и стимулирует вынос части предприятий за пределы жилой застройки.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промышленность всё чаще опирается на замкнутые циклы, энергосбережение и повторное использование ресурсов. Такой подход помогает совмещать производство и сохранение качества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производственной цепочки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сырья, полуфабрикатов и готовой продукции между территориальными звеньями.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распределяется по странам неравномерно: одни специализируются на сырье, другие — на сборке, третьи — на высокотехнологичных компонентах и логистике.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 поставок и мировая промышленность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становится международной системой, где сбой на одном участке цепочки быстро отражается на всех остальных звеньях.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мировой промышленной кооперации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риски производственной сферы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сырьевая база сокращается, предприятия сталкиваются с ростом издержек и необходимостью искать новые источники поставок. Это особенно чувствительно для добывающих и металлургических отраслей.
</a:t>
            </a:r>
            <a:endParaRPr lang="en-US" sz="1060" dirty="0"/>
          </a:p>
        </p:txBody>
      </p:sp>
      <p:sp>
        <p:nvSpPr>
          <p:cNvPr id="13" name="Text 3"/>
          <p:cNvSpPr txBox="1"/>
          <p:nvPr/>
        </p:nvSpPr>
        <p:spPr>
          <a:xfrm>
            <a:off x="2007862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отставание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Устаревшее оборудование снижает производительность, качество и энергоэффективность. Без модернизации предприятия теряют рынок и становятся менее устойчивыми к конкуренции.
</a:t>
            </a:r>
            <a:endParaRPr lang="en-US" sz="1016" dirty="0"/>
          </a:p>
        </p:txBody>
      </p:sp>
      <p:sp>
        <p:nvSpPr>
          <p:cNvPr id="14" name="Text 4"/>
          <p:cNvSpPr txBox="1"/>
          <p:nvPr/>
        </p:nvSpPr>
        <p:spPr>
          <a:xfrm>
            <a:off x="374572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Кадровый дефицит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квалифицированных специалистов тормозит запуск новых линий и внедрение современных технологий. Особенно остро эта проблема проявляется в удалённых и малых промышленных центрах.
</a:t>
            </a:r>
            <a:endParaRPr lang="en-US" sz="1112" dirty="0"/>
          </a:p>
        </p:txBody>
      </p:sp>
      <p:sp>
        <p:nvSpPr>
          <p:cNvPr id="15" name="Text 5"/>
          <p:cNvSpPr txBox="1"/>
          <p:nvPr/>
        </p:nvSpPr>
        <p:spPr>
          <a:xfrm>
            <a:off x="548358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одной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моногородах экономика, занятость и бюджет часто зависят от одного предприятия. Любой спад на нём быстро превращается в социальную и финансовую проблему для всей территории.
</a:t>
            </a:r>
            <a:endParaRPr lang="en-US" sz="1085" dirty="0"/>
          </a:p>
        </p:txBody>
      </p:sp>
      <p:sp>
        <p:nvSpPr>
          <p:cNvPr id="16" name="Text 6"/>
          <p:cNvSpPr txBox="1"/>
          <p:nvPr/>
        </p:nvSpPr>
        <p:spPr>
          <a:xfrm>
            <a:off x="7221443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энергоёмкость, выбросы и отходы увеличивают нагрузку на природу и население. Устойчивость повышается, когда предприятия модернизируются и развивают инфраструктуру очистки.
</a:t>
            </a:r>
            <a:endParaRPr lang="en-US" sz="10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производственной сферы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завод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предприятие всё чаще работает как цифровая система: датчики следят за оборудованием, программы анализируют нагрузку, а роботы берут на себя повторяющиеся операции. Это повышает точность, снижает потери и делает производство более предсказуемым.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как стандарт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промышленные площадки проектируют с учётом экономии энергии, очистки выбросов и переработки отходов. Промышленный парк становится не просто местом для цехов, а пространством, где производственные процессы встроены в более бережное использование территории.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люди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высокой автоматизации ключевую роль сохраняют инженеры, наладчики и исследователи. Будущее производства связано не только с роботами, но и с подготовкой специалистов, способных управлять сложными системами и быстро адаптировать их к новым задачам.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производства: главный итог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размещается там, где удачно сочетаются ресурсы, энергия, транспорт, кадры и рынок. Но именно территория задаёт рамки выбора, поэтому промышленная география всегда показывает баланс возможностей и ограничений.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2026-06-03T01:47:11Z</dcterms:created>
  <dcterms:modified xsi:type="dcterms:W3CDTF">2026-06-03T01:47:11Z</dcterms:modified>
</cp:coreProperties>
</file>