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глубина, сдержанность чувства и 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образ Родины в поэзии Анны Ахматовой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Анны Ахматовой выросла на пересечении Серебряного века, акмеизма и трагической истории XX века. В ее стихах личное чувство постоянно соотносится с судьбой страны, а Петербург и Ленинград становятся пространством памяти, утрат и нравственной ответственности.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голос эпохи и личной судьбы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Ахматовой говорит тихо и точно: ее чувства не выставлены напоказ, но ощущаются особенно остро благодаря лаконичной интонации и психологической напряженности.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спокойствие в ее образе почти всегда скрывает внутреннюю драму. Боль, ревность, вина или ожидание становятся не событием, а глубоким состоянием души.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формируется узнаваемый характер: достоинство, самообладание и внутренняя сила, которые не отменяют страдания, но не позволяют ему превратиться в жалобу.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как центр ахматовского мира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портрет героини: деталь, жест, молчание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как знак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одно движение руки или наклон головы часто заменяют длинное объяснение. Через жест раскрываются стеснение, тревога, надежда или обида, а читатель сам достраивает скрытую историю отношений.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улица, вечер: пространство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Интерьер, улица или вечерний свет у Ахматовой никогда не остаются просто фоном. Они подчеркивают состояние героини и делают ее переживание ощутимым, почти зримым, словно внутренний мир отражается в предметах вокруг.
</a:t>
            </a:r>
            <a:endParaRPr lang="en-US" sz="984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как форма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нередко происходит в паузе после разговора, в недосказанности или отказе от прямого признания. Такое молчание усиливает драму и показывает, что глубина чувства не требует громких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 внутренней силы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безмятежности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Ахматовой любовь редко приносит покой: она связана с разлукой, ревностью и неслучившимся счастьем, которое обнажает истинную цену чувства.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расставания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ухода или последней встречи становится проверкой характера. В такие мгновения особенно заметны сдержанность, гордость и умение не разрушить себя болью.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переживает не только чувство, но и ответственность за него. Ахматова показывает, как любовь заставляет человека отвечать за свои слова, поступки и молчание.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Страдание без самоумаления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душевной боли лирическая героиня сохраняет человеческое достоинство. Именно это придает любовной лирике Ахматовой внутреннюю силу и высокую эмоциональную правду.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Ахматовой — это не просто воспоминание, а способ удержать связь с тем, что ушло. В прошлом сохраняются дорогие лица, слова, места и интонации.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и личной истории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— письмо, комната, адрес, звук, запах — делают память ощутимой и точной. Благодаря им прошлое не растворяется, а продолжает жить в настоящем.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личная история приобретает более широкий смысл: частное переживание становится частью эпохи, а индивидуальная судьба — формой исторического опыта.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внутренний мир лирической героини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строится от внешнего сигнала к нравственному итогу через смену эмоциональных состояний.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историческая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этот город становится местом исторического испытания. Здесь частная жизнь человека неизбежно соприкасается с судьбой времени, поэтому городская среда приобретает нравственный смысл.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биографический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Ахматовой связан с личной биографией, ранними чувствами и внутренней памятью. Камень, каналы, мосты и туман создают строгий, почти аскетичный образ города.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пространство памяти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личные чувства у Ахматовой почти всегда связаны с памятью о прошлом и внутренним испытанием.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любовь и память; тема Родины усиливается в поздней лирике, когда личное переживание становится историческим.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тематических акцентов по представленному корпусу произведений Ахматовой; схема носит обобщающий характер.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лирики Ахматовой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Родина ощущается через дом, сад, улицу, храм и городской пейзаж. Это не отвлеченная идея, а живая среда, в которой человек узнает себя.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чувство передается не лозунгом, а точной деталью и личной интонацией. Благодаря этому образ Родины звучит естественно и психологически убедительно.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традиция, культурная память и ощущение укорененности создают у Ахматовой особый тип патриотического переживания — тихого, но очень прочного.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ранней лирике: конкретность и привязанность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1930–1940-е годы Родина в поэзии Ахматовой перестает быть только личным пространством и становится образом страны, разделяющей судьбу своих людей.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Аресты, страх, тюремные очереди и вынужденное молчание входят в повседневность лирической героини и превращают частную боль в общее историческое переживание.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не прибегает к лозунгу: ее гражданская позиция выражается через сострадание, точность детали и предельную внутреннюю собранность.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поздней лирике приобретает нравственный вес, потому что хранит память о страдании и напоминает о личной ответственности перед страной.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историческая ответственность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04555"/>
            <a:ext cx="3962400" cy="18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личные переживания в лирике Ахматовой переходят в образ Родины и получают художественное обобщение.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личная драма почти всегда расширяется до исторического и национального смысла.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Анны Ахматовой разных лет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общенациональное в поэзии Ахматовой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«Реквием» передает не только личную боль матери, но и общий опыт людей, оказавшихся перед лицом террора и унижения.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здесь связан со страхом, тюремным ожиданием и молчанием, в котором слышится страдание целого народа.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текста — в сдержанности: трагедия раскрывается через напряженную память, точную интонацию и отсутствие внешней риторики.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как вершина гражданской лирики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Ахматовой все чаще соединяют личное чувство с исторической памятью и нравственной ответственностью.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движение от тревоги и скорби к внутренней стойкости; надежда сохраняется, но не заслоняет трагический опыт.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эмоциональной тональности поздней лирики Ахматовой по стихам 1930–1960-х годов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в поздней лирике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строит стих на краткой фразе, жесте и предметной детали. Даже небольшая подробность сразу задает психологическое напряжение и делает переживание достоверным.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эмоциональная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тишины и голоса, света и тьмы, движения и неподвижности усиливают внутреннюю драму. Сдержанная речь не ослабляет чувство, а делает его глубже и убедительнее.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 и психологическая деталь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Ахматовой переживает боль без самоунижения: для нее важны ясность мысли, чувство меры и внутренний контроль над эмоциями.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достоинства и нравственной стойкости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минуты утраты она не теряет человеческого лица, а значит, сохраняет нравственную опору, которая отличает ее от героини исповедальной жалобы.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утверждает тихую, но твердую этику: страдание не разрушает личность, если память, совесть и достоинство остаются неприкосновенными.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меняется не только тональность, но и масштаб авторского взгляда: от личного пространства к исторической судьбе.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усиление трагического и гражданского смысла образа Родины и рост значения памяти в поздние годы.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анализ лирики Анны Ахматовой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Родины в стихах разных периодов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слышны отголоски Библии, Пушкина и русской исторической памяти, поэтому личное чувство всегда оказывается включенным в широкий культурный контекст.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связан с совестью, жертвой, памятью и преемственностью, а не только с географией или государством.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пушкинскую ясность, Ахматова вырабатывает собственную интонацию — сдержанную, напряженную и глубоко личную.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 национальная культурная традиция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677741"/>
            <a:ext cx="4094100" cy="21932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 разных произведениях Ахматовой меняются тема, образ героини и представление о Родине.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показывают движение от интимной лирики к гражданскому и национальному звучанию.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Анны Ахматовой: «Сжала руки под темной вуалью…», «Мне голос был…», «Реквием», «Мужество»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смысловые акценты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показала, что внутренний мир человека раскрывается через сдержанность, память и нравственный выбор. Ее лирическая героиня и образ Родины соединяют личную боль с исторической правдой.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памяти, достоинства и Родины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2026-05-23T21:10:11Z</dcterms:created>
  <dcterms:modified xsi:type="dcterms:W3CDTF">2026-05-23T21:10:11Z</dcterms:modified>
</cp:coreProperties>
</file>