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регион с богатством природы, народа и экономики.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состав региона Южной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включает 10 стран и остров Мадагаскар с разнообразием ландшафтов и более 220 млн жителей.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75052"/>
            <a:ext cx="4022400" cy="2241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население, экономику и важнейшие ресурсы стран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населения и ресурсов определяет экономическую специализацию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национальных статистических служб 2023 года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странах Южной Африки
</a:t>
            </a:r>
            <a:endParaRPr lang="en-US" sz="24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объекты Южной Африки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Замбези и её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Замбези — самая крупная река региона с длиной 2574 км. Она питает водопад Виктория — один из крупнейших водопадов мира и важный источник гидроэнергии.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Калахари и Намиб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занимают обширные территории, отличаясь разным климатом и уникальной флорой и фауной. Пустыня Намиб — одна из старейших в мире.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и озёра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Драконовы горы достигают высоты 3482 м, а гора Муландже в Малави — 3002 м. Озеро Ньяса — третье по размерам в Африке, важный источник воды и рыбы.
</a:t>
            </a:r>
            <a:endParaRPr lang="en-US" sz="13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урбанизация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стран доля населения до 15 лет превышает 35%, что говорит о молодом населении региона.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 — самая густонаселённая страна, а Замбия демонстрирует самый высокий прирост населения — 2,8% в год.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растет, особенно в ЮАР и Анголе, где более половины населения живёт в 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 растениеводство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Ботсване и Намибии развито скотоводство. В странах Малави, Мозамбике и Зимбабве выращивают чай, зерновые и хлопок, обеспечивая продовольственную базу.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и Намибия известны добычей алмазов и платины, Ангола — нефти, а Замбия — значительными запасами меди, что формирует экономику региона.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услуги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развиты промышленные производства и сфера услуг, способствуя занятости населения и экономическому росту.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и растительный мир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обитают слоны, львы, жирафы и носороги. Особое внимание уделяется редким видам, таким как черный носорог и малая бербера.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растения Мадагаскара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славится баобабами и эндемичными суккулентами, образующими уникальные экосистемы, нуждающиеся в охране и сохранении.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охрана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новые заповедники для защиты редких видов животных и растений, что помогает сохранять биологическое разнообразие региона.
</a:t>
            </a:r>
            <a:endParaRPr lang="en-US" sz="12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этнические особенности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этнические группы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Зулу — крупнейшая этническая группа Южной Африки. Малагасийцы представляют основное население Мадагаскара с уникальной культурой.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культур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известны множеством народов с различными языками, традиционной одеждой и праздниками, отражающими богатство культурного наследия.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европейских народов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Еуроафриканеры и другие европейские этносы внесли вклад в историю и культуру региона, формируя сложный этнический ландшафт.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гастрономические традиции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блюда региона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 — кукурузная каша, популярная в ЮАР, сопровождается пряными соусами и мясными блюдами, характерными для разных народов.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специй и ингредиентов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кухне активно применяются специи, арахис и тропические фрукты, придавая блюдам особый вкус и аромат.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еды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трапезы и гастрономические фестивали способствуют укреплению общинных уз и поддержанию культурных традиций.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Южной Африки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говорят на десятках языков, включая английский, африкаанс, португальский, зулу, шона и другие.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ЮАР официально признано 11 языков, что подчеркивает многообразие и необходимость языкового баланса.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помогает сохранять культурные традиции и поддерживать этническую идентичность народов.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системы адаптируются, чтобы обеспечить межэтническое общение и уважение к языковым различиям.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значение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обладает одними из крупнейших в мире запасов золота, на долю ЮАР приходится около 6% мировых запасов, что заметно влияет на экономику страны.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Ботсвана занимает лидирующие позиции в добыче алмазов, а Намибия и ЮАР известны своими запасами платины, что обеспечивает важные экспортные доходы для этих государств.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распределены неравномерно, однако сельское хозяйство остаётся важным для Замбии, Малави, Мозамбика и Зимбабве, поддерживая продовольственную безопасность.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Замбия славится богатыми месторождениями меди, а Ангола является ключевым производителем нефти, что играет значительную роль в энергетической отрасли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туризма в Южной Африке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— сердце экотуризма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Крюгера и Чобе привлекают тысячи туристов благодаря богатству дикой природы и возможности наблюдать редких животных в естественной среде. Это способствует сохранению биоразнообразия и развитию местных сообществ.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 — природное чудо
</a:t>
            </a:r>
            <a:pPr algn="ct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в мире водопадов, Виктория впечатляет своей мощью и величием. Туристы со всего мира приезжают полюбоваться этим зрелищем, что стимулирует развитие туристической инфраструктуры в Зимбабве.
</a:t>
            </a:r>
            <a:endParaRPr lang="en-US" sz="1395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 Кейптауна и Мадагаскара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 является центром культурных мероприятий и исторических памятников, а остров Мадагаскар предлагает уникальные природные ландшафты и экзотическую флору, привлекая путешественников с разными интересами.
</a:t>
            </a:r>
            <a:endParaRPr lang="en-US" sz="13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национальная идентичность Южной Африки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Южной Африки — символ единства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флаг ЮАР отражает объединение разных этнических групп после апартеида. Его цвета символизируют многообразие и надежду на совместное будущее, широко применяются в государственных и общественных мероприятиях.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Зебра — гордость Ботсваны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животное Ботсваны, зебра символизирует дикую природу и культуру страны. Ее образ часто встречается в национальных эмблемах и туристическом брендинге, подчеркивая уникальность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леопард в символике Анголы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Ангола использует барабан как знак культурного наследия, а леопард олицетворяет силу и защиту. Эти символы присутствуют в гербах и национальных праздниках, укрепляя национальную идентичность.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истории Южной Африки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XI—XV века — формирование Великого Зимбабве
</a:t>
            </a:r>
            <a:pPr algn="ctr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государства Великое Зимбабве с большим каменным комплексом — важнейшее достижение средневековой Африки.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Бурские войны в Южной Африке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вооружённых конфликтов между британскими и голландскими колонистами за контроль над землями и ресурсами региона.
</a:t>
            </a:r>
            <a:endParaRPr lang="en-US" sz="1360" dirty="0"/>
          </a:p>
        </p:txBody>
      </p:sp>
      <p:sp>
        <p:nvSpPr>
          <p:cNvPr id="12" name="Text 4"/>
          <p:cNvSpPr txBox="1"/>
          <p:nvPr/>
        </p:nvSpPr>
        <p:spPr>
          <a:xfrm>
            <a:off x="705308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год — конец режима апартеида в ЮАР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момент перехода к демократическому правлению и признанию равных прав для всех граждан страны.
</a:t>
            </a:r>
            <a:endParaRPr lang="en-US" sz="1360" dirty="0"/>
          </a:p>
        </p:txBody>
      </p:sp>
      <p:sp>
        <p:nvSpPr>
          <p:cNvPr id="13" name="Text 5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 — португальская колонизация Мозамбика
</a:t>
            </a:r>
            <a:pPr algn="ctr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проникновения европейских государств на восточное побережье Африки, что преобразило экономику и культуру региона.
</a:t>
            </a:r>
            <a:endParaRPr lang="en-US" sz="1340" dirty="0"/>
          </a:p>
        </p:txBody>
      </p:sp>
      <p:sp>
        <p:nvSpPr>
          <p:cNvPr id="14" name="Text 6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1950–1990-е — движение за деколонизацию
</a:t>
            </a:r>
            <a:pPr algn="ctr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национальных движений за независимость и прекращение колониального подчинения стран региона.
</a:t>
            </a:r>
            <a:endParaRPr lang="en-US" sz="13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— центры развития Южной Африки
</a:t>
            </a:r>
            <a:endParaRPr lang="en-US" sz="2469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Йоханнесбург — экономический гигант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населением около 5,6 млн человек Йоханнесбург является финансовым центром региона, где сосредоточены банки, корпорации и важные промышленные предприятия.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Луанда — быстрорастущая столица Анголы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Луанда с населением свыше 8 млн жителей переживает быстрый рост и развитие инфраструктуры, выступая центром торговли и культуры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Антананариву — культурный центр Мадагаскара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 населением около 1,7 млн является центром политической жизни Мадагаскара и хранителем уникальных традиций и искусства острова.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погодные особенности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разнообразные климатические зоны: от сухих пустынь Калахари и Намиб до влажных тропиков и субтропиков вдоль восточного побережья и островов.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температуры в январе варьируются от 25 до 32°C, а в июле опускаются до 10–18°C, что влияет на сельскохозяйственные циклы и естественную среду.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дождей длится с ноября по март, но засухи являются частым вызовом, угрожающим урожаю и водоснабжению в ряде стран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странах Южной Африки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образование охватывает детей в возрасте от 6 до 13 лет, что способствует базовой грамотности и развитию навыков в регионе.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учебные предметы включают английский язык, математику и естественные науки, что создаёт основу для дальнейшего обучения и профессионального роста.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сильно различается: высокая в ЮАР (94%), ниже в Анголе (77%) и ещё ниже в Мозамбике (63%), что связано с историческими и социальными факторами.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сельских районах часто не хватает квалифицированных учителей и учебных материалов, что ограничивает возможности получения качественного 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спорта и основные достижения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крикет и регби являются наиболее популярными видами спорта, объединяющими различные этнические группы и способствующими национальному единству.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стала первой африканской страной, принявшей чемпионат мира по футболу FIFA в 2010 году, что повысило международный престиж региона.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Регбийная сборная ЮАР трижды выигрывала Кубок мира, подтверждая высокий уровень развития и популярность этого вида спорта в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решения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бедности сохраняется в ЮАР, Замбии и Зимбабве, где до 40% населения живут за чертой нищеты, что препятствует развитию региона.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среди молодёжи остаётся серьёзной проблемой, способствуя социальной нестабильности и снижая экономический потенциал стран.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засухи, опустынивания и утраты биоразнообразия стимулируют национальные и международные программы устойчивого развития и охраны природы.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ВИЧ/СПИД охватывает до 20% взрослого населения в некоторых странах, требуя масштабных мер здравоохранения и просвещения.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регион возможностей и вызовов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объединяет богатую природу, многообразие народов и глубокую историю. Несмотря на сложности, страна обладает значительным потенциалом для устойчивого развития и укрепления своего места в мире.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2026-05-11T00:25:43Z</dcterms:created>
  <dcterms:modified xsi:type="dcterms:W3CDTF">2026-05-11T00:25:43Z</dcterms:modified>
</cp:coreProperties>
</file>