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сердечно-сосудистой системы: ключевые 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 обеспечивает жизнь клеток через транспорт крови и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кровеносной системы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кровообращения началось в древности и сыграло важную роль в развитии медицины. Знания помогают бороться с болезнями, особенно актуальными для подростков в современном мире.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сердца: камерное деление и функции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разделено на четыре камеры: два предсердия и два желудочка, каждая из которых имеет свою функцию в движении крови по организму.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предсердие и желудочек перекачивают кровь, насыщенную кислородом, а правые камеры работают с венозной кровью, насыщенной углекислым газом.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между камерами предотвращают обратный ток крови, обеспечивая её правильное направление в большом и малом круге кровообращения.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сосудов и особенности их работы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мощные проводники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 и эластичные стенки, позволяющие выдерживать высокое давление крови, протекающей от сердца к органам. Это обеспечивает быструю доставку кислорода и питательных веществ.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возвратят кровь к сердцу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обладают более тонкими стенками и клапанами, предотвращающими обратный ток крови при низком давлении. Они собирают очищенную кров из тканей и доставляют её обратно в сердце.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связь крови и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мельчайшие тонкостенные сосуды, через которые происходит обмен кислородом, углекислым газом и питательными веществами между кровью и клетками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 большой круги кровообращения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крови через сердце и сосуды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503" y="1768975"/>
            <a:ext cx="181294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и её основные функции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часть крови, содержащая воду, белки, соли, гормоны и питательные вещества, служит средой для транспортировки веществ по организму.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переносчики кислорода от лёгких к тканям благодаря содержащемуся в них гемоглобину. Обеспечивают насыщение клеток кислородом.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иммунной системы, защищающие организм от инфекций, уничтожая бактерии и вирусы в крови и тканях.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свёртывании крови, останавливая кровотечения при повреждении сосудов и способствуя их заживлению.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Систола: сокращение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систолы предсердия и желудочки сокращаются, выбрасывая кровь в сосуды. В этот момент клапаны открываются в нужном направлении, обеспечивая поток крови.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Диастола: расслабление и наполнение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диастолу сердце расслабляется, а камеры наполняются кровью, готовясь к следующему сокращению. Благодаря этому обеспечивается непрерывное движение крови по телу.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сердца в одном цикле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сердечной деятельностью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Сердечный ритм задаёт синоатриальный узел — естественный генератор импульсов, который обеспечивает регулярные сокращения сердца.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распространяются по проводящей системе, вовлекая последовательно предсердия и желудочки в работу для эффективного перекачивания крови.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регулирует скорость и силу сердечных сокращений в зависимости от потребностей организма.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такие как адреналин и норадреналин, усиливают работу сердца в стрессовых или активных состояниях, увеличивая его производительность.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и артериальное давление у разных возрастных групп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имеют более широкий диапазон пульса и давления, что связано с особенностями развития и гормональными изменениями.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нормальных значений помогает вовремя выявлять отклонения и заботиться о сердечном здоровье с раннего возраста.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31394"/>
            <a:ext cx="5037600" cy="16742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артерий, вен и капилляров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сосудов по строению и функции объясняют особенности кровотока и обмена веществ в организме.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сосудов адаптирована под их роль в транспортировке и обмене веществ в организме.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«Анатомия человека»,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сердца и сосудов в обмене веществ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кровь, которая переносит кислород и глюкозу к клеткам, обеспечивая их энергией для жизнедеятельности и роста.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доставляют минеральные вещества и гормоны, поддерживая правильную работу органов и регулируя обмен веществ на клеточном уровне.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обмена, таких как углекислый газ и мочевина, происходит через кровь, что предотвращает их накопление и поддерживает здоровье организма.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сердечно-сосудистые болезни у подростков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Гипертония: тихий враг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артериальное давление всё чаще проявляется у подростков из-за стресса и неправильного питания. Раннее выявление помогает предотвратить осложнения и сохранить здоровье на долгие годы.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Аритмии: сбои в ритме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сердечного ритма могут возникать из-за наследственности или нервных перегрузок. Специалисты рекомендуют регулярные обследования для своевременного обнаружения и лечения.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пороки сердца у молодых пациентов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подростки рождаются с анатомическими изменениями сердца, что требует постоянного наблюдения и иногда хирургического вмешательства для нормализации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сердечно-сосудистых заболеваний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физкультурой улучшат состояние сердца и сосудов, помогая поддерживать их работу на высоком уровне.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Правильное, сбалансированное питание с ограничением соли и сахара снижает нагрузку на сердечно-сосудистую систему и риск развития болезней.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 защищает сосуды от повреждений и сохраняет эластичность, что важно для нормального кровотока.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веса и периодические медицинские осмотры помогут обнаружить ранние признаки проблем и предотвратить осложнения.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физкультуры и спорта для сердца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сердечную мышцу и улучшает эластичность сосудов, снижая вероятность развития гипертонии и ожирения.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упражнения, такие как плавание, бег и командные виды спорта, помогают поддерживать здоровье сердца и улучшают общее самочувствие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на сердце и сосуды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вызывает повышенный выброс гормонов, что сказывается на увеличении артериального давления и учащении пульса.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напряжение нагрузит сердечно-сосудистую систему, повышая риск развития гипертонии и сердечных приступов.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управлять стрессом способствует снижению негативного влияния на сердце и улучшает общее состояние здоровья.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 для сердечно-сосудистой системы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повреждает сосудистые стенки и вызывает их сужение, провоцируя спазмы и снижая эффективность кровообращения. Это увеличивает риск тромбозов и инфарктов.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алкоголя и соли нарушает работу сердца, приводит к артериальной гипертензии и увеличивает нагрузку на печень, что усугубляет болезни сосудов.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сердечно-сосудистых заболеваний в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гипертонии среди подростков увеличивается из-за изменения образа жизни и питания, подчеркивая важность профилактики в раннем возрасте.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Сердечно-сосудистые заболевания остаются ведущей причиной смертности, что требует активных мер по профилактике и раннему выявлению болезней.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Пирогов — пионер сосудистой хирургии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Пирогов впервые применил успешную перевязку крупных сосудов, что положило начало развитию сосудистой хирургии и спасло множество жизней. Его методы до сих пор используются в хирургии.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кардиостимулятора и современные методы диагностики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Кардиостимулятор, созданный в 1958 году, позволил лечить тяжелые аритмии. Сегодня диагностика включает электрокардиографию, УЗИ сердца и операции на открытом сердце, применяемые для точного лечения.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медицинские достижения в кардиологии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примеры заботы о сердце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чемпионы демонстрируют, как регулярные тренировки и правильное питание поддерживают сердце в отличной форме и продлевают здоровье.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рекомендуют соблюдать режим дня, уделять внимание полноценному сну и контролю калорий для гармоничного развития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здоровых привычек с раннего возраста существенно снижает риск сердечно-сосудистых заболеваний в будущем.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сердце — залог долгой и активной жизни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 обеспечивает жизнедеятельность организма. Забота о сердце через правильный образ жизни и профилактику поможет сохранить здоровье и качество жизни на многие годы.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2026-05-09T22:26:05Z</dcterms:created>
  <dcterms:modified xsi:type="dcterms:W3CDTF">2026-05-09T22:26:05Z</dcterms:modified>
</cp:coreProperties>
</file>