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91750" y="1383075"/>
            <a:ext cx="6346200" cy="27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Единица 3: новости вокруг нас и их место в жизни подростков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Новости формируют наше понимание мира и влияют на поведение подростков.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4572000" y="4694400"/>
            <a:ext cx="4370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новости писали на камнях и папирусах, затем изобретение печатного станка ускорило их распространение. Сегодня мы мгновенно узнаём о событиях через интернет и мобильные устройства.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новостей: от древних свитков до цифровой эпохи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Новости — это важные сообщения о событиях, которые интересуют общество и говорят о текущем положении дел.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признаки: новости всегда свежие, точные и значимые для широкой аудитории или конкретных групп.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очень разнообразны: спорт, наука, политика, развлечения, школьные и городские события.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новости для подростка?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категории новостей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события
</a:t>
            </a:r>
            <a:pPr algn="ctr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Новости о мировых происшествиях, международных отношениях и глобальных проблемах, таких как климат или войны, влияют на всех людей, включая подростков.
</a:t>
            </a:r>
            <a:endParaRPr lang="en-US" sz="1324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новости
</a:t>
            </a:r>
            <a:pPr algn="ctr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Сюда входят важные события внутри страны — политика, экономика, культура, которые формируют понимание подростками своей родины и общества.
</a:t>
            </a:r>
            <a:endParaRPr lang="en-US" sz="1324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и местные новости
</a:t>
            </a:r>
            <a:pPr algn="ctr" indent="0" marL="0">
              <a:lnSpc>
                <a:spcPct val="100000"/>
              </a:lnSpc>
              <a:buNone/>
            </a:pPr>
            <a:r>
              <a:rPr lang="en-US" sz="7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о событиях в городе, районе или школе. Эти новости ближе и понятнее подросткам, отражая их повседневную жизнь.
</a:t>
            </a:r>
            <a:endParaRPr lang="en-US" sz="130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50223"/>
            <a:ext cx="337500" cy="3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30628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52978"/>
            <a:ext cx="337500" cy="27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03250" y="1936582"/>
            <a:ext cx="337500" cy="33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новостей для подростков
</a:t>
            </a:r>
            <a:endParaRPr lang="en-US" sz="2672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Видеоплатформы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YouTube и другие сервисы дают возможность смотреть новости в видеоформате с комментариями.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Интернет-платформы
</a:t>
            </a:r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Специализированные новостные сайты и поисковики позволяют быстро найти нужную информацию.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и мессенджеры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VK, Telegram, Instagram — места, где подростки общаются и получают новости мгновенно.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Телевидение, газеты и радио всё ещё важны, но их аудитория среди молодёжи снижается.
</a:t>
            </a:r>
            <a:pPr algn="ctr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СМИ
</a:t>
            </a:r>
            <a:endParaRPr lang="en-US" sz="115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256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131"/>
            <a:ext cx="3904200" cy="194828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214275" y="370650"/>
            <a:ext cx="8695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работают журналисты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2635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информации на месте событий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Журналист посещает место происшествия, берёт интервью у очевидцев и собирает факты для объективной картины.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5470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Редактирование и публикация материала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анализа и проверки фактов составляется статья, создаётся заголовок, и материал публикуется на выбранной платформе.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Новости помогают формировать личные взгляды на происходящее и развивают критическое мышление.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новостей в жизни подростков
</a:t>
            </a:r>
            <a:endParaRPr lang="en-US" sz="3200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становятся предметом обсуждений в школьных кругах и социальных сетях, объединяя сверстников.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Новости мотивируют к участию в общественной жизни, таких как акции, спорт или волонтёрство.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поддерживает стремление к знаниям и интерес к новому, стимулируя самообразование.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новостных источников среди подростков в 2023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остаётся ведущим каналом, обеспечивая быстрый и разнообразный доступ к информации.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предпочитают онлайн-форматы, снижая потребление традиционных СМИ, что требует навыков медиафильтрации.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ВЦИОМ, 2023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Новости в соцсетях и мессенджерах: преимущества и риски
</a:t>
            </a:r>
            <a:endParaRPr lang="en-US" sz="2903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VK и Telegram дают подросткам моментальный доступ к новостям с возможностью обсуждать и делиться материалом в реальном времени.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там часто распространяются недостоверные сведения, слухи и фейковые новости, что требует внимательности и проверки информации.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972775"/>
            <a:ext cx="5266500" cy="1367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традиционных СМИ и цифровых платформ в новостях
</a:t>
            </a:r>
            <a:endParaRPr lang="en-US" sz="290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особенности разных источников новостей для подростков по ключевым критериям.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платформы обеспечивают быстрый доступ и привлекательный формат, но требуют умения отличать достоверное от ложного.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Аналитика медиацентра, 2023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включают заведомо выдуманные сенсации, ложные публикации в социальных сетях и псевдонаучные отчёты, вводящие в заблуждение читателей.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Фейковые новости — это специально созданные искажённые или полностью ложные сообщения, подаваемые как достоверная информация для влияния на мнение аудитории.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часто служат инструментом манипуляции, вызывают провокации и используются для создания сенсационных эффектов с целью привлечения внимания.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фейковых новостей для молодых людей
</a:t>
            </a:r>
            <a:endParaRPr lang="en-US" sz="2656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0909" y="1181550"/>
            <a:ext cx="3329981" cy="343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44575" y="1226375"/>
            <a:ext cx="40779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Первым признаком является отсутствие надёжных источников и ссылок, а также заголовки, вызывающие чрезмерные эмоции. Вложенные ошибки и анонимность автора также настораживают.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768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отличать фейковые новости от настоящих: критерии и методы
</a:t>
            </a:r>
            <a:endParaRPr lang="en-US" sz="2903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944575" y="2918225"/>
            <a:ext cx="40779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проверки используют сверку информации в нескольких авторитетных источниках и обращение к официальным данным. Такой подход помогает избежать обмана и формировать объективное мнение.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создания новостного материала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получения задания до публикации и обратной связи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Журналист обязан строго следовать фактам, обеспечивая объективность и непредвзятость в изложении информации, уважая права личности и частную жизнь.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Журналистская этика и ответственность за слова
</a:t>
            </a:r>
            <a:endParaRPr lang="en-US" sz="2625" dirty="0"/>
          </a:p>
        </p:txBody>
      </p:sp>
      <p:sp>
        <p:nvSpPr>
          <p:cNvPr id="7" name="Text 2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45403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этических норм влечёт за собой юридические последствия и серьёзный урон доверию аудитории к источнику новостей.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5784057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закон защищает от распространения ложной информации и клеветы, закрепляя ответственность за нарушение этих правил в СМИ.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подростки читали и читают новости: сравнение прошлого и настоящего
</a:t>
            </a:r>
            <a:endParaRPr lang="en-US" sz="2569" dirty="0"/>
          </a:p>
        </p:txBody>
      </p:sp>
      <p:sp>
        <p:nvSpPr>
          <p:cNvPr id="9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010717" y="3011125"/>
            <a:ext cx="13929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2000-х
</a:t>
            </a:r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преимущественно читали бумажные газеты и журналы, интерес к которым постепенно снижался из-за ограниченного доступа и задержек в обновлении.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28188" y="1567000"/>
            <a:ext cx="21927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 год и позже
</a:t>
            </a:r>
            <a:pPr algn="r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Видеоплатформы, стримы и мемы заняли важное место в восприятии новостей среди подростков, позволив получать информацию в более интерактивной форме.
</a:t>
            </a:r>
            <a:endParaRPr lang="en-US" sz="1334" dirty="0"/>
          </a:p>
        </p:txBody>
      </p:sp>
      <p:sp>
        <p:nvSpPr>
          <p:cNvPr id="12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этап
</a:t>
            </a:r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Увеличивается использование мессенджеров и социальных сетей для новостных лент, что отражает стремление к моментальному доступу и обмену мнениями.
</a:t>
            </a:r>
            <a:endParaRPr lang="en-US" sz="1382" dirty="0"/>
          </a:p>
        </p:txBody>
      </p:sp>
      <p:sp>
        <p:nvSpPr>
          <p:cNvPr id="13" name="Text 5"/>
          <p:cNvSpPr txBox="1"/>
          <p:nvPr/>
        </p:nvSpPr>
        <p:spPr>
          <a:xfrm>
            <a:off x="2808250" y="38349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2010-е годы
</a:t>
            </a:r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смартфонов и мобильного интернета изменил привычки: новостные приложения и сайты стали основным источником информации для подростков.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новости и технологии: интерес для современного подростка
</a:t>
            </a:r>
            <a:endParaRPr lang="en-US" sz="1966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открытия становятся ближе
</a:t>
            </a:r>
            <a:pPr algn="ctr" indent="0" marL="0">
              <a:lnSpc>
                <a:spcPct val="100000"/>
              </a:lnSpc>
              <a:buNone/>
            </a:pPr>
            <a:r>
              <a:rPr lang="en-US" sz="6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Молодёжь всё больше интересуется новостями о новых миссиях и технологиях, связанных с исследованием космоса, что стимулирует любовь к науке и инженерии.
</a:t>
            </a:r>
            <a:endParaRPr lang="en-US" sz="1155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биотехнологий в новостях
</a:t>
            </a:r>
            <a:pPr algn="ctr" indent="0" marL="0">
              <a:lnSpc>
                <a:spcPct val="100000"/>
              </a:lnSpc>
              <a:buNone/>
            </a:pPr>
            <a:r>
              <a:rPr lang="en-US" sz="6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о достижениях в медицине и генной инженерии привлекает подростков, интересующихся современными научными открытиями и их применением.
</a:t>
            </a:r>
            <a:endParaRPr lang="en-US" sz="1155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 в повседневной 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7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Новости о внедрении ИИ в разные сферы вызывают живой отклик и желание разобраться в технологиях, влияющих на будущее профессий и образ жизни.
</a:t>
            </a:r>
            <a:endParaRPr lang="en-US" sz="126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Включение новостных материалов в задания помогает развивать у подростков критическое мышление и умения анализировать актуальные события.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реальных ситуаций на уроках способствует лучшему пониманию глобальных проблем и формирует умение применять знания на практике.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актуальных новостей в образовательном процессе повышает мотивацию учащихся и улучшает их коммуникативные навыки.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Новости как часть образования: обучение на реальных примерах
</a:t>
            </a:r>
            <a:endParaRPr lang="en-US" sz="262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560750" y="944138"/>
            <a:ext cx="25092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рекорды и важные соревнования вдохновили молодёжь к занятию спортом и здоровому образу жизни.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274775" y="12674"/>
            <a:ext cx="25569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Январь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Выпуск новых гаджетов и технологических инноваций вызвал большой интерес среди подростков, ориентированных на передовые разработки.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272800" y="1930184"/>
            <a:ext cx="25569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Июнь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мероприятия и акции поддержки благотворительности объединили подростков вокруг социальных инициатив.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560750" y="2910203"/>
            <a:ext cx="25092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Сентябрь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Прорывы в науке, включая прогресс в области вакцинации и экологические проекты, стали темами активного обсуждения.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272800" y="3858226"/>
            <a:ext cx="25569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Ноябрь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интернет-инфлюенсеры выступили с важными сообщениями, формируя мнение и тренды среди молодёжи.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510250" y="365925"/>
            <a:ext cx="2655600" cy="44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новости года для молодежи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18823" y="1226375"/>
            <a:ext cx="2616203" cy="286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456125"/>
            <a:ext cx="4808100" cy="13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навык — проверка фактов через разные источники. Важно анализировать источники информации и не доверять неподтверждённым сообщениям, чтобы избежать дезинформации.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84429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Медиаграмотность: как не попасться на ложь и манипуляции
</a:t>
            </a:r>
            <a:endParaRPr lang="en-US" sz="2903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3104325"/>
            <a:ext cx="4162200" cy="11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навык — понимание мотивации публикаций. Распознавать рекламу и пропаганду помогает сформировать критическое отношение и защититься от манипуляций.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8568" y="986125"/>
            <a:ext cx="2258613" cy="385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5925" y="986125"/>
            <a:ext cx="34590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Жить в цифровом мире с уверенностью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Подросткам важно развивать критическое мышление и ответственно относиться к информации, чтобы безопасно и эффективно использовать новости в повседневной жизни.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2026-05-07T16:40:27Z</dcterms:created>
  <dcterms:modified xsi:type="dcterms:W3CDTF">2026-05-07T16:40:27Z</dcterms:modified>
</cp:coreProperties>
</file>