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Союз: страна, материк и 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материк и удивительный мир в одном 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 Южном полушарии и занимает целый материк. Её удалённость от других земель долго сохраняла уникальную природу, животных и особенности расселения.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на карте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материка: пустыни, побережья и климат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центра материка занимают пустыни и полупустыни. Здесь мало воды, поэтому поселений немного, а сельское хозяйство возможно только в ограниченных районах.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на восточном, юго-восточном и юго-западном побережьях. Там климат мягче, больше осадков и удобнее развивать города, порты и транспорт.
</a:t>
            </a:r>
            <a:endParaRPr lang="en-US" sz="1113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Австралии преобладает тропический климат с жарким влажным сезоном. На юге условия мягче и ближе к умеренным, что важно для жизни и хозяйства.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осадков во внутренних районах делает воду особенно ценной. Без орошения здесь трудно выращивать культуры, поэтому природные условия напрямую влияют на размещение населения.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крупнейшие городские агломерации страны по данным переписи. Разброс размеров городов хорошо отражает роль побережий в заселении Австралии.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 Мельбурн заметно опережают остальные города, а значит, население страны сосредоточено в нескольких крупных центрах.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Census 2021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Сиднейская опера и символы Австралии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главным мостом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стоит у воды, в гавани Сиднея, рядом с Харбор-Бриджем. Вместе они образуют знаменитый городской пейзаж, который часто показывают в книгах, фильмах и туристических буклетах.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Здание, которое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Сиднейская опера открылась в 1973 году и быстро стала одним из самых узнаваемых зданий в мире. Её белые оболочки напоминают паруса, поднятые ветром в гавани.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современной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только концертный зал, но и важный символ Австралии. Здание показывает, как в стране сочетаются современная архитектура, морской пейзаж и открытость большим городам.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и жители островов Торресова пролива живут на этой земле десятки тысяч лет. Их история считается одной из самых древних непрерывных культур на планете.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знаки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помогали передавать знания о природе, охоте и традициях. Такие изображения сохранились во многих районах и являются важным историческим источником.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диджериду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 и устные предания передают мифы, правила жизни и память о предках. Звучание диджериду стало одним из самых известных символов этой культуры.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духовная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коренных народов земля — не просто территория, а часть жизни, памяти и духовного мира. Поэтому сохранение природы и священных мест имеет особое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 территории Австралийского Союза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административные единицы страны, их столицы и характерные особенности размещения.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по площади регионы расположены на западе и в центре страны, а основные города — на побережье.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Австралии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полномочий между уровнями власти Австралии.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федеративное государство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 выборы в Австралии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Австралии состоит из Палаты представителей и Сената. Вместе они обсуждают законы, бюджет и важные решения для всей страны.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главой государства считается британский монарх, а в Австралии его представляет генерал-губернатор. Эта система отражает конституционную монархию.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голосование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участвуют в выборах регулярно, и голосование для них обязательно. Такой порядок помогает вовлекать людей в политическую жизнь и повышает явку.
</a:t>
            </a:r>
            <a:endParaRPr lang="en-US" sz="1258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работа парламента строятся по понятным законам. Это позволяет мирно менять власть и поддерживать устойчивую работу государственной системы.
</a:t>
            </a:r>
            <a:endParaRPr lang="en-US" sz="12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Австралии: главные отрасли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не только на сырьё, но и на услуги, транспорт, образование и международную торговлю.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заметна ведущая роль добычи и услуг: именно они сильнее всего поддерживают доходы Австралии.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Австралии; без единого официального процента по всем секторам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 Австралии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 — символ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легко узнать по мощным задним лапам и длинному хвосту, который помогает удерживать равновесие. Эти животные приспособлены к жизни на открытых равнинах и в сухих районах. Их часто можно увидеть на пастбищах и в национальных парках.
</a:t>
            </a:r>
            <a:endParaRPr lang="en-US" sz="98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ехидна: редкие обитатели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 выделяются среди других млекопитающих необычным строением тела и способом жизни. Утконос живёт у воды, а ехидна добывает пищу на суше. Оба вида напоминают, насколько своеобразной стала природа Австралии после длительной изоляции.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и эвкалиптовые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большую часть дня проводит на деревьях и питается листьями эвкалипта. Такой рацион подходит не каждому животному, поэтому коалы связаны с определёнными лесными районами. Их образ часто ассоциируется с тихими эвкалиптовыми рощами восточной Австралии.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763" y="1602393"/>
            <a:ext cx="218098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климатические угрозы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температуры во многих районах Австралии поднимаются очень высоко, особенно в глубине материка. Жара усложняет работу на открытом воздухе и повышает нагрузку на водоснабжение и энергосистемы городов.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районах осадков мало, поэтому реки и водохранилища пополняются медленно. Без дополнительного полива здесь трудно выращивать сельскохозяйственные культуры и обеспечивать стабильную работу ферм.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сухую и ветреную погоду огонь быстро распространяется по кустарникам и лесам. Пожары опасны для людей, домов, животных и природных территорий, а восстановление экосистем занимает много времени.
</a:t>
            </a:r>
            <a:endParaRPr lang="en-US" sz="1278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Австралии подвержен тропическим циклонам, которые приносят сильный ветер и проливные дожди. Такие явления могут повреждать дороги, линии электропередачи, порты и прибрежные поселения.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плотность расселения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порты формируют главные зоны притяжения населения, потому что там больше рабочих мест, услуг и 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морю и крупным центрам, тем выше плотность населения; внутренние районы остаются малозаселёнными из-за засухи и нехватки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географическим особенностям расселения Австралии; без точных статистических данных переписи.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спорт и повседневная культура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дети учатся в государственных и частных школах, а после них могут продолжить образование в крупных университетах. Учёба сочетается с современными лабораториями, библиотеками и активной студенческой жизнью.
</a:t>
            </a:r>
            <a:endParaRPr lang="en-US" sz="103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Крикет, регби, футбол, плавание и теннис занимают важное место в жизни австралийцев. Спортивные матчи собирают большие аудитории, а занятия спортом считаются привычной частью здорового образа жизни.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свежем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важны поездки на пляж, прогулки по паркам и отдых на природе. Тёплый климат в ряде регионов делает открытые пространства удобным местом для встреч и выходных.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активной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Австралии связана с движением, солнцем и морем. Люди часто совмещают работу или учёбу с прогулками, спортом и путешествиями по побережью, что формирует особый ритм жизни.
</a:t>
            </a:r>
            <a:endParaRPr lang="en-US" sz="10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мир у северо-восточного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образует длинную цепь коралловых построек вдоль побережья Квинсленда. Здесь живут рыбы, морские черепахи и множество других организмов. Подводный ландшафт делает этот район одним из самых известных природных мест планеты.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Ценность, которую нужно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привлекает туристов, помогает рыболовству и поддерживает богатое разнообразие морской жизни. Но его состояние зависит от чистой воды и устойчивой температуры океана. Поэтому защита рифа стала важной задачей для Австралии и всего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об Австралии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об Австралийском Союзе в одном сравнении.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большая по площади, но сравнительно малонаселённая страна, где государственные и географические особенности тесно связаны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об Австралии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основным экспортным товарам и направлению поставок Австралии в страны Азии.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австралийского экспорта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мире и международных связях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организациях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работает в ООН, G20, АТЭС и Содружестве наций. Это помогает стране участвовать в обсуждении глобальных вопросов, от экономики до безопасности и устойчивого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иностранные студенты приезжают учиться в австралийские университеты, а туристов привлекают города, пляжи и природные достопримечательности. Эти направления усиливают связи страны с другими государствами.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партнёры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во внешней торговле играют Китай, Япония, Южная Корея, Индия и США. Австралийский экспорт особенно связан с сырьём, а импорт — с техникой и потребительскими товарами.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считается одной из развитых стран мира благодаря устойчивой экономике, современной инфраструктуре и высокому уровню жизни. Международные связи поддерживают её роль в Азиатско-Тихоокеанском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и перспективы развития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остаётся одной из самых серьёзных проблем Австралии. Засушливый климат заставляет бережно использовать ресурсы в городах, на фермах и в промышленности.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 периоды сильной жары угрожают людям, животным и природным территориям. Изменение климата делает такие события более частыми и трудными для контроля.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Большому Барьерному рифу и редким видам животных. Сохранение экосистем важно не только для природы, но и для туризма, рыболовства и науки.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солнечной и ветровой энергетикой, современными технологиями и устойчивым туризмом. Эти направления помогают развивать страну, не увеличивая нагрузку на природу.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Союз: страна контрастов и 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объединяет древнюю природу, особую культуру, крупные города и сильную экономику. Её развитие зависит от умения сохранять природные богатства и использовать преимущества своего положения.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2026-06-02T13:23:44Z</dcterms:created>
  <dcterms:modified xsi:type="dcterms:W3CDTF">2026-06-02T13:23:44Z</dcterms:modified>
</cp:coreProperties>
</file>