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эволюции человека: ключевые этапы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древних приматов к Homo sapiens: главные открытия и особенности развития.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человеческой эволюции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теории XIX века, вклад Дарвина и развитие антропологии помогли понять происхождение человека. Современные методы включают генетику и анатомию для исследования эволюции.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предки человека и обезьян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предок человека и человекообразных обезьян жил около 6–8 миллионов лет назад в Африке, что подтверждается палеонтологическими данными.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в строении скелета и более 98% совпадения ДНК человека и шимпанзе указывают на тесное родство между видами.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эволюционных линий привело к формированию отдельных видов с уникальными биологическими чертами и поведенческими особенностями.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Люси — важный палеонтологический прорыв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Люси, представитель Australopithecus afarensis, была найдена в Эфиопии в 1974 году. Этот скелет доказывает прямохождение и важные этапы развития человека.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австралопитеков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имели мозг объёмом 400–500 см³, что превышает показатели современных обезьян. Их таз и ноги были приспособлены к двуногой ходьбе.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Австралопитеки: первые двуногие предки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стадия: Homo habilis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первых орудий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жил 2,4–1,4 млн лет назад, применяя примитивные каменные инструменты для обработки пищи и защиты. Эти навыки указывают на прогресс в интеллекте.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мозга и коммуникации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объёма мозга до 600–700 см³ позволило Homo habilis развивать простейшие формы общения и работать в группах, улучшая выживаемость.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erectus: шаг к распространению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735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Живший с 1,9 млн до 110 тыс. лет назад Homo erectus покинул Африку, расселился по Азии и Европе, что подкреплено археологическими находками.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44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освоил огонь, строил простые жилища, создавал сложные орудия и развивал коллективную охоту, формируя основы социальной организации и культуры.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объема мозга на этапах эволюции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мозгового объёма сопровождалось развитием сложных культурных и социальных навыков у древних людей.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Постепенный рост мозга отражает эволюционные преимущества в интеллекте и социальной жизни Homo sapiens.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Палеоантропологические исследования, 2023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холодному климату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обладали массивным скелетом и короткими конечностями, что помогало сохранять тепло в ледниковую эпоху Европы и Азии.
</a:t>
            </a:r>
            <a:endParaRPr lang="en-US" sz="1178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социальные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использование сложных орудий и ритуальные похоронные обряды свидетельствуют о развитой социальной структуре и эмоциональных связях внутри общины.
</a:t>
            </a:r>
            <a:endParaRPr lang="en-US" sz="999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наследие современных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2% ДНК современных европейцев и азиатов происходит от неандертальцев, что подтверждает взаимодействие и скрещивание между видами.
</a:t>
            </a:r>
            <a:endParaRPr lang="en-US" sz="1069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neanderthalensis: неандерталец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300–200 тысяч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является периодом возникновения современного человека с уникальными интеллектуальными способностями.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данные и генетические исследования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отличался развитием абстрактного мышления и сложной речи, что обеспечило быстрое расселение по всему миру.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844405"/>
            <a:ext cx="4176900" cy="2036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Homo habilis, erectus, neanderthalensis и sapiens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четырех видов рода Homo, отражающие их эволюционные особенности.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демонстрирует наивысший уровень развития интеллекта, культуры и адаптации среди видов рода Homo.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по палеоантропологии и генетике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языка и коммуникации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ранних представителей рода Homo появились примитивные звуковые сигналы, служившие для простого обмена информацией в группе и координации деятельности в условиях коллективной охоты.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развивали символические формы общения, включая жесты и вокализации, что указывает на первые зачатки более сложного языка и социального взаимодействия.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утвердил полноценную речь с грамматическими структурами, что способствовало развитию искусства, передачи знаний и укреплению культурных традиций около 70 тысяч лет назад.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труда: от камня к кости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каменные орудия появились примерно 2,6 миллиона лет назад в Олдувайской культуре, представляя собой простые рубящие и колющие инструменты, используемые Homo habilis.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появляются более сложные инструменты, включая костяные иглы и каменные топоры; у Homo sapiens развиваются граветтская и мадленская культуры с тончайшим мастерством изготовления и разнообразием орудий.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маршруты древних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расселения Homo erectus и Homo sapiens с главными археологическими стоянками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Вымирание других видов рода Homo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исчезновение видов рода Homo отражает конкуренцию и изменения среды, где Homo sapiens преуспел благодаря адаптивным способностям.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 оказался биологически и культурно приспособленнее, что обеспечило его выживание и господство на планете.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Антропологические исследования, публикации 2020–2023 годов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климата и окружающей среды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эпохи существенно изменяли территорию и условия жизни древних людей, стимулируя миграции в более благоприятные регионы и поиски новых ресурсов.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климатические изменения требовали развития навыков изготовления одежды и эффективного использования огня для защиты и обогрева.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охота стала стратегией выживания, способствующей развитию социальной организации и обмену знаниями между участниками группы.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климата и стабильность позволили перейти к оседлому образу жизни, что стало предпосылкой для начала земледелия и сложных обществ.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Наскальные рисунки Ласко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пещере Ласко во Франции есть древние рисунки возрастом около 17 тысяч лет, изображающие животных и сцены охоты, что свидетельствует о развитии художественного мышления Homo sapiens.
</a:t>
            </a:r>
            <a:endParaRPr lang="en-US" sz="1371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Статуэтки Венеры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фигурки, называемые Венерами, изготовленные из камня и кости, отражают религиозные представления и символическое мышление первых людей, подчеркивая важность плодородия и жизни.
</a:t>
            </a:r>
            <a:endParaRPr lang="en-US" sz="1371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Ритуальные захоронения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тщательно подготовленных захоронений с предметами и орнаментами говорит о появлении духовных верований и представлений о загробной жизни у древних людей.
</a:t>
            </a:r>
            <a:endParaRPr lang="en-US" sz="1371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искусства и религиозных верований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генома Homo sapiens в 2003 году открыло новые возможности для изучения эволюционной истории человека и его связи с вымершими видами.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ДНК неандертальцев и денисовцев показали, что современный человек содержит их генетический материал, что подтверждает случаи скрещивания видов.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данные подтвердили гипотезу африканского происхождения человека и помогли проследить пути его миграций по миру.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неандертальской ДНК у еврароидов достигает 2%, а у меланезийцев — до 6% совпадений с денисовской, что влияет на адаптацию современного человека.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открытия в антропологии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464992"/>
            <a:ext cx="3825794" cy="1920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45755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разнообразие людей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735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Фенотипические различия, такие как цвет кожи и форма носа, обусловлены длительной адаптацией к различным климатическим условиям на планете и служат примерами эволюционной пластичности.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44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99,9% генетического материала у всех людей совпадает, что подтверждает их общее происхождение и биологическое равенство независимо от внешних признаков.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продолжается сегодня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37470" y="3441333"/>
            <a:ext cx="3117844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 заболеваниям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популяции, например в Африке, показывают генетическую устойчивость к малярии, что отражает продолжающуюся эволюцию иммунитета.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701053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генетических адаптаций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Толерантность к лактозе у взрослых развивается в регионах с историей животноводства, увеличивая возможность потребления молочных продуктов.
</a:t>
            </a:r>
            <a:endParaRPr lang="en-US" sz="1494" dirty="0"/>
          </a:p>
        </p:txBody>
      </p:sp>
      <p:sp>
        <p:nvSpPr>
          <p:cNvPr id="13" name="Text 4"/>
          <p:cNvSpPr txBox="1"/>
          <p:nvPr/>
        </p:nvSpPr>
        <p:spPr>
          <a:xfrm>
            <a:off x="4715613" y="3441333"/>
            <a:ext cx="3130096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Прогнозирование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позволяют предполагать возможные изменения в генетике и поведении человека, учитывая современные тренды и экологические вызовы.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284826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технологий и миграций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образ жизни и глобальные миграции создают новые условия для генетических изменений и культурных адаптаций человечества.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знаний о человеческой эволюции сегодня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эволюции помогает лучше понять наше биологическое и культурное наследие, способствует формированию толерантности и помогает адаптироваться к будущим вызовам общества.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2026-05-08T05:13:13Z</dcterms:created>
  <dcterms:modified xsi:type="dcterms:W3CDTF">2026-05-08T05:13:13Z</dcterms:modified>
</cp:coreProperties>
</file>