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1440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2181226"/>
            <a:ext cx="3837900" cy="16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обеспечивает жизнедеятельность клеток и поддерживает работу всего организма.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1216326"/>
            <a:ext cx="75969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транспорт веществ в организме человека и животных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состоят из множества клеток, нуждающихся в питательных веществах и кислороде. Транспорт веществ обеспечивает поддержание обмена веществ, рост и гомеостаз, обеспечивая выживание организма.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транспортных систем для жизни человека и животных
</a:t>
            </a:r>
            <a:endParaRPr lang="en-US" sz="2499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клеток — основа тела человека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тело состоит из около 37 триллионов клеток, каждая выполняет свою функцию. Вместе они формируют ткани и органы, защищающие организм и обеспечивающие его работу.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межклеточной жидкости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клетка окружена межклеточной жидкостью, через которую проходят питательные вещества и кислород, а также удаляются продукты обмена для поддержания активности клеток.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специализированных систем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разнообразия функций клеток организму нужна сложная система для распределения веществ и удаления отходов, чтобы обеспечить поддержание здоровья всех тканей.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значение клеток человека в обеспечении жизнедеятельности
</a:t>
            </a:r>
            <a:endParaRPr lang="en-US" sz="2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система: главная транспортная сеть организма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Сердце, как мотор системы, обеспечивает непрерывное движение крови по замкнутому кругу через сосуды организма.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переносят насыщенную кислородом кровь от сердца к органам, а вены возвращают кровь к сердцу для обновления.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исполняют функцию обмена веществ между кровью и клетками, доставляя питательные вещества и забирая отходы.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направления кровотока по сосудам
</a:t>
            </a:r>
            <a:endParaRPr lang="en-US" sz="2528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замедляют движение крови, что обеспечивает эффективный обмен веществ с клетками.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скорости крови в капиллярах является ключевым для полноценного поступления кислорода и питательных веществ.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 его значение для клеточного дыхания
</a:t>
            </a:r>
            <a:endParaRPr lang="en-US" sz="2581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переносят кислород, связывая его с гемоглобином, обеспечивая 98% насыщения крови кислородом.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кислорода нарушает функции органов и тканей, приводя к снижению энергообеспечения клеток и ухудшению здоровья.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среды и переносимые вещества в организме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главные среды и ключевые вещества, которые они транспортируют для поддержания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среда выполняет специализированные функции, обеспечивая доставку веществ и поддерживая обмен всей системы.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механизмы транспорта: диффузия и осмос
</a:t>
            </a:r>
            <a:endParaRPr lang="en-US" sz="2246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– перемещение 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— спонтанный переход молекул от высокой концентрации к низкой, что позволяет клеткам самостоятельно получать кислород и глюкозу.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– баланс воды в 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регулирует движение воды через мембраны, поддерживая водно-солевой баланс и предотвращая повреждение клеток из-за отёков или обезвоживания.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питательных веществ от кишечника к клеткам
</a:t>
            </a:r>
            <a:endParaRPr lang="en-US" sz="2314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учебная биология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система: функции и роль в транспорте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Собирает излишки жидкости из тканей и возвращает её в кровеносное русло, поддерживая объём крови и предотвращая отёки.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Транспортирует жиры, всосавшиеся в кишечнике, обеспечивая их доставку к клеткам для использования и хранения.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иммунную защиту через лимфоузлы, в которых фильтруются патогены и активируются лимфоциты.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лимфатического тока приводят к отёкам и ослаблению защитных функций организма, снижая общую сопротивляемость.
</a:t>
            </a:r>
            <a:endParaRPr lang="en-US" sz="10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884" y="1331544"/>
            <a:ext cx="1600763" cy="195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31151" y="1331544"/>
            <a:ext cx="1530031" cy="1894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42467" y="1331544"/>
            <a:ext cx="1530031" cy="1894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06101" y="1331544"/>
            <a:ext cx="1530031" cy="1894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задачи крови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776849" y="3501469"/>
            <a:ext cx="1333941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— основа крови
</a:t>
            </a:r>
            <a:pPr algn="ctr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занимает около 55% крови и представляет собой прозрачную жидкость, в которой растворены белки, соли и питательные вещества. Она служит транспортной средой для клеточных элементов и обеспечивает поддержание водно-солевого баланса.
</a:t>
            </a:r>
            <a:endParaRPr lang="en-US" sz="695" dirty="0"/>
          </a:p>
        </p:txBody>
      </p:sp>
      <p:sp>
        <p:nvSpPr>
          <p:cNvPr id="13" name="Text 3"/>
          <p:cNvSpPr txBox="1"/>
          <p:nvPr/>
        </p:nvSpPr>
        <p:spPr>
          <a:xfrm>
            <a:off x="3027622" y="3501469"/>
            <a:ext cx="1333941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— переносчики кислорода
</a:t>
            </a:r>
            <a:pPr algn="ctr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содержат гемоглобин, который связывает кислород и углекислый газ. Они составляют около 45% крови и обеспечивают насыщение тканей кислородом для обменных процессов.
</a:t>
            </a:r>
            <a:endParaRPr lang="en-US" sz="687" dirty="0"/>
          </a:p>
        </p:txBody>
      </p:sp>
      <p:sp>
        <p:nvSpPr>
          <p:cNvPr id="14" name="Text 4"/>
          <p:cNvSpPr txBox="1"/>
          <p:nvPr/>
        </p:nvSpPr>
        <p:spPr>
          <a:xfrm>
            <a:off x="5138938" y="3501469"/>
            <a:ext cx="1333941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— защита организма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отвечают за иммунный ответ, борясь с бактериями и вирусами. Их количество относительно невелико, но они играют ключевую роль в защите от инфекций.
</a:t>
            </a:r>
            <a:endParaRPr lang="en-US" sz="749" dirty="0"/>
          </a:p>
        </p:txBody>
      </p:sp>
      <p:sp>
        <p:nvSpPr>
          <p:cNvPr id="15" name="Text 5"/>
          <p:cNvSpPr txBox="1"/>
          <p:nvPr/>
        </p:nvSpPr>
        <p:spPr>
          <a:xfrm>
            <a:off x="7002605" y="3501469"/>
            <a:ext cx="1333873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— участники свертывания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помогают остановить кровотечение, образуя сгустки в местах повреждения сосудов. Они быстро реагируют на травмы и способствуют заживлению тканей.
</a:t>
            </a:r>
            <a:endParaRPr lang="en-US" sz="7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вещества: пути доставки к клеткам
</a:t>
            </a:r>
            <a:endParaRPr lang="en-US" sz="244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тонкие стенки капилляров питательные вещества переходят из крови в межклеточную жидкость, обеспечивая клетки необходимыми элементами для обмена веществ.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содержит глюкозу, аминокислоты и витамины, которые всасываются в стенках кишечника и поступают в кровь для дальнейшего транспорта к тканям организма.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вещества преодолевают клеточные мембраны, поступая внутрь клеток, где участвуют в энергетическом обмене и строительстве клеточных структур.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 легких: цифры и схема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обеспечивают большую площадь поверхности для эффективного обмена газами за доли секунды.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диффузии кислорода и углекислого газа обеспечивает быструю поддержу газового баланса в крови.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2023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продуктов обмена: пути и органы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углекислый газ к легким, где он выводится с выдохом, предотвращая его накопление и отравление организма.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Избыточная вода и мочевина транспортируются к почкам для выведения с мочой, а токсины захватываются печенью и обезвреживаются перед выведением.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95287"/>
            <a:ext cx="3377400" cy="1326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транспортных систем животных и растений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структуре и функциях транспортных систем у животных и растений.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используют разные системы, адаптированные к их потребностям и условиям жизни.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для школьников, 2022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транспортиировки веществ: примеры болезней
</a:t>
            </a:r>
            <a:endParaRPr lang="en-US" sz="200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Тромбоз возникает при образовании сгустков крови, блокирующих сосуды, что повышает риск нарушения кровоснабжения и повреждения органов.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Лимфедема характеризуется задержкой лимфы в тканях, вызывая отеки и снижение иммунной защиты, что ухудшает общее здоровье.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проявляется снижением количества эритроцитов или гемоглобина, что приводит к кислородному голоданию тканей и ухудшению общего состояния организма.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и обезвреживание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перекачивает кровь через свои клетки, удаляя вредные вещества и превращая аммиак в менее токсичную мочевину для вывода почками. Этот процесс важен для поддержания внутреннего баланса.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 синтез гликогена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запасает глюкозу в виде гликогена и при необходимости высвобождает её для обеспечения организма энергией. Этот механизм регулирует уровень сахара в крови между приемами пищи.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белков плазмы и регуляция холестерина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синтезирует жизненно важные плазменные белки, такие как альбумин и глобулины, которые поддерживают осмотическое давление и иммунитет, а также регулирует уровень холестерина в крови.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Печень: обмен веществ и обезвреживание токсинов
</a:t>
            </a:r>
            <a:endParaRPr lang="en-US" sz="2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как ветеринарные транспортируемые молекулы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вырабатываются эндокринными железами и передаются с кровью к целевым органам, регулируя важные функции организма животных.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контролирует уровень глюкозы в крови, помогая поддерживать энергетический баланс и предотвращать диабет.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мобилизует организм при стрессах, ускоряя обмен веществ и сердечный ритм для быстрой реакции на угрозы.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у одноклеточных: особенности
</a:t>
            </a:r>
            <a:endParaRPr lang="en-US" sz="2341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как основной механизм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поглощают питательные вещества и выделяют отходы напрямую через мембраны путем диффузии. Это обеспечивает обмен веществ без сложных систем транспорта.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поверхности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площади поверхности к объему клетки определяет эффективность обмена. Чем больше поверхность относительно объема, тем лучше происходит диффузия.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— основа жизнедеятельности, обеспечивающая питание, защиту и развитие организма. Нарушения в этих процессах приводят к серьезным заболеваниям и нарушению гомеостаза.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транспорта веществ в жизни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2026-05-08T16:10:12Z</dcterms:created>
  <dcterms:modified xsi:type="dcterms:W3CDTF">2026-05-08T16:10:12Z</dcterms:modified>
</cp:coreProperties>
</file>