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Неравноценность творчества: почему одни голоса слышны громче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важен, но признание распределяется неравномерно.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поле борьбы за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оценивается не только по качеству текста: на видимость автора влияют журналы, издательства, критика, школа и цифровая среда. Поэтому история чтения — это ещё и история отбора, памяти и запоздалых открытий.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творчество «ценным» в литературе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художественного текста начинается с языка: оригинальности интонации, точности слов и силы образов, которые позволяют читателю увидеть знакомую реальность по-новому.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тема, композиция и способность произведения говорить о времени, сохраняя смысл и после смены поколений и литературных вкусов.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восприятие зависит и от внешних условий: места публикации, реакции критики, моды эпохи и того, попадает ли текст в культурный канон.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672" y="1090878"/>
            <a:ext cx="12860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неравноценности в литературе
</a:t>
            </a:r>
            <a:endParaRPr lang="en-US" sz="2661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авторы легко находят издателя и площадку, а другие долго остаются без печати, даже если их тексты заслуживают внимания и обсуждения.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Медийное пространство усиливает одних писателей и почти не замечает других, поэтому известность часто зависит не только от текста, но и от его присутствия в информационном поле.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тиражи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Премии, большие тиражи и высокие гонорары закрепляют статус, хотя коммерческий успех не всегда совпадает с художественной значимостью произведения.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школьную программу и общественное чтение попадает лишь часть литературы, и именно этот отбор определяет, какие имена сохраняются надолго.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литературное признание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складывается из текста и механизмов его продвижения.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произведение нуждается в институциональной и читательской поддержке, иначе его признание может задержаться.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факторов, обсуждаемых в теме презентации (иллюстративные оценки)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определяет, есть ли рядом книги, библиотека, наставник и время на чтение. Для начинающего автора это часто означает разницу между постоянной практикой и редкими попытками писать в одиночку.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доступ к гимназии, университету, журнальной культуре и кругу общения расширяет литературный горизонт. У тех, кто растёт без таких ресурсов, путь к собственному голосу обычно дольше и труднее.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происхождение и литературный старт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школы, семьи и дополнительного образования
</a:t>
            </a:r>
            <a:endParaRPr lang="en-US" sz="2428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читать вдумчиво: замечать тему, композицию, авторскую позицию и строить аргументированное высказывание о тексте.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привычку к чтению, словарный запас и отношение к гуманитарным занятиям, а значит — к самой возможности писать всерьёз.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Олимпиады, кружки и конкурсы помогают развиваться, но одновременно усиливают тех, кто уже получил хорошую подготовку и поддержку.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культурные ресурсы доступны чаще, поэтому неравенство стартовых возможностей там заметно особенно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стартовые условия влияют на шансы начинающего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сильный текст получает разные возможности, если авторы начинают путь из неравных культурных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темы презентации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литературного старта
</a:t>
            </a:r>
            <a:endParaRPr lang="en-US" sz="26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и власть литературной критики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появляется как частный авторский замысел и ещё не имеет устойчивой репутации в литературном поле.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отбора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Преподаватели, составители учебников и издатели закрепляют представление о том, что важно читать и изучать в первую очередь.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оценка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Критики, редакторы и читатели дают раннюю реакцию, которая может поддержать текст или надолго отодвинуть его на периферию.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канона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оценки меняются: новаторский текст может получить признание позже, когда меняются вкусы и исследовательские подходы.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произведения от рукописи к признанию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этапов и внешних фильтров литературного признания
</a:t>
            </a:r>
            <a:endParaRPr lang="en-US" sz="24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внешних условий часто определяют, будет ли сильный текст замечен и поддержан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успех зависит не только от дара, но и от среды, где текст могут прочитать, обсудить и издать.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литературы и школьного курса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внимания в литературном поле
</a:t>
            </a:r>
            <a:endParaRPr lang="en-US" sz="267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внимания усиливается через рецензии, переиздания, экранизации и медиаповоды, поэтому известность редко распределяется 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авторов получает основную видимость, а остальным труднее войти в культурную память.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темы «Неравноценность творчества»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социальные барьеры меняют литературную судьбу
</a:t>
            </a:r>
            <a:endParaRPr lang="en-US" sz="2308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вместо права на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авторка из провинции отправляла рассказы в журналы под мужским псевдонимом, чтобы редакция не отказала ей заранее. Только спустя годы имя стало известно читателям, но первые публикации уже сформировали её осторожный старт.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из семьи, где не было библиотеки
</a:t>
            </a:r>
            <a:pPr algn="ctr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Юноша вырос без домашнего книжного шкафа и писал по вечерам после работы, занимая место у окна в общежитии. Его рукописи долго оставались без отклика, хотя учитель видел в них редкую наблюдательность и точность языка.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слышит раньше периферию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 небольшого города печатался в малотиражной газете и долго не попадал в поле зрения критиков. Лишь после выступления на фестивале он получил приглашение в издательство, хотя писал так же давно и уверенно, как столичные сверстники.
</a:t>
            </a:r>
            <a:endParaRPr lang="en-US" sz="10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1201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9088" y="1911501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ранит при постоянном сравнении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Запаздывающее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успех приходит к другим раньше, собственные усилия кажутся незаметными, и автор начинает считать, что его текст заранее обречён на невидимость.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сравнение усиливает тревогу перед критикой: школьник или начинающий писатель старается не рисковать и выбирает более безопасные, менее выразительные решения.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кажется, что яркий текст всё равно не будет услышан, пропадает желание экспериментировать с формой, языком и темами, а творческий рост замедляется.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шанс литературного роста
</a:t>
            </a:r>
            <a:endParaRPr lang="en-US" sz="263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не разовые успехи, а регулярная работа в долгом цикле: чтение, письмо и обсуждение текста с более опытными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поддерживают системные практики, а не единичный конкурс или публикация: именно они постепенно укрепляют мастерство и авторский голос.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экспертная оценка по 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ценность литературного произведения
</a:t>
            </a:r>
            <a:endParaRPr lang="en-US" sz="2518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новизна показывает, предлагает ли текст свежий взгляд на привычные темы, необычную композицию или выразительный язык, который расширяет границы литературного опыта.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языка и глубина темы важны потому, что сильное произведение не только красиво звучит, но и точно передаёт внутренний конфликт, исторический контекст или нравственный выбор.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отличает произведение, которое не теряет смысла через годы: его продолжают читать не из-за моды, а потому что оно по-прежнему говорит о человеке и времени.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заметно тогда, когда книга становится предметом обсуждения, цитирования, переосмысления и входит в образование, театр, кино или читательские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21237"/>
            <a:ext cx="4336500" cy="18812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Качество, видимость и литературная репутация
</a:t>
            </a:r>
            <a:endParaRPr lang="en-US" sz="2773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внешняя заметность и художественная ценность не совпадают автоматически: репутация формируется медленно и под влиянием разных механизмов.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громкий отклик не всегда связан с глубиной текста, а на долгую репутацию сильнее влияют критика, переиздания и культурная память.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логике литературной репутации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неравноценность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мер, которые снижают финансовые, территориальные, информационные и институциональные барьеры для начинающих авторов.
</a:t>
            </a:r>
            <a:endParaRPr lang="en-US" sz="27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старшеклассников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трезво смотреть на литературный успех: популярность, премия или публикация не всегда равны настоящей художественной ценности и не должны становиться единственной мерой способностей.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поддерживает уверенность в собственном голосе, потому что показывает: даже сильный текст нуждается в условиях, читателях и обратной связи, а не только в таланте автора.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выбора будущего пути это особенно важно: школьник учится понимать, где заканчивается мода и начинается качество, и как развивать себя без страха сравнения с «более успешными».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творчество ценно, но признание распределяется неравномерно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создаёт возможность для сильного текста, но его судьбу определяют среда, критика, доступ к публикации и внимание читателей. Чем шире поддержка, тем справедливее литературное поле.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2026-05-23T18:46:41Z</dcterms:created>
  <dcterms:modified xsi:type="dcterms:W3CDTF">2026-05-23T18:46:41Z</dcterms:modified>
</cp:coreProperties>
</file>