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классификацию и значение животных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важнейшая группа живых организмов, значимая для природы и человека.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животных и становление классификации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ученые заложили основы классификации, выделяя группы по внешним признакам. Современная биология использует анатомию и генетику для точного определения видов и их связей.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животных в биологии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животных помогает понять сложные взаимосвязи в экосистемах и влияние каждого вида на среду обитания.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служат источником пищи, сырья и лечащих веществ, что важно для развития медицины и промышленности.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разнообразия способствуют сохранению видов и предотвращению вымирания редких животных.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отличающие животных от других организмов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многоклеточные организмы без клеточных стенок, они питаются органическим материалом и способны к активному движению.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свойства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нервной системы и органов чувств обеспечивает реакцию на окружающую среду, размножение бывает половым и бесполым.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большие группы: беспозвоночные и позвоночные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животные не имеют позвоночника и составляют большинство видов — насекомые, моллюски, черви.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обладают костным или хрящевым позвоночником, включая рыб, земноводных, пресмыкающихся, птиц и млекопитающих.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этих групп выражается в адаптациях к разным средам обитания и образам жизни.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понять эволюционные связи и экологическую роль каждого типа животных.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38691"/>
            <a:ext cx="4865100" cy="19889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позвоночных животных и их особенности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классы позвоночных отличаются строением и жизненными особенностями, отраженными в таблице.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поведение классов отражают их приспособление к среде и этапы эволюции.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учебник биологии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2" y="1096135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9" y="2063591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4" y="3031037"/>
            <a:ext cx="4981200" cy="8853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1174" y="3998476"/>
            <a:ext cx="4981200" cy="8853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животные: представители и их роль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095400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самые многочисленные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и бабочки выполняют важную роль в опылении растений и поддержании пищевых цепей в экосистемах.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261638" y="2062856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обитают в воде и на суше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Улитки и мидии фильтруют воду и служат пищей для многих хищников, влияя на здоровье экосистем.
</a:t>
            </a:r>
            <a:endParaRPr lang="en-US" sz="1102" dirty="0"/>
          </a:p>
        </p:txBody>
      </p:sp>
      <p:sp>
        <p:nvSpPr>
          <p:cNvPr id="11" name="Text 4"/>
          <p:cNvSpPr txBox="1"/>
          <p:nvPr/>
        </p:nvSpPr>
        <p:spPr>
          <a:xfrm>
            <a:off x="261613" y="303030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улучшают почву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разрыхляют почву и способствуют разложению органики, повышая плодородие земель.
</a:t>
            </a:r>
            <a:endParaRPr lang="en-US" sz="1102" dirty="0"/>
          </a:p>
        </p:txBody>
      </p:sp>
      <p:sp>
        <p:nvSpPr>
          <p:cNvPr id="12" name="Text 5"/>
          <p:cNvSpPr txBox="1"/>
          <p:nvPr/>
        </p:nvSpPr>
        <p:spPr>
          <a:xfrm>
            <a:off x="261613" y="399774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— морские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в водоёмах контролируют численность мелких организмов и влияют на морские пищевые цепи.
</a:t>
            </a:r>
            <a:endParaRPr lang="en-US" sz="11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численности видов по группам животных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животных приходится на насекомых, что подчёркивает их биологическое разнообразие.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беспозвоночных демонстрирует их ключевую роль в биоразнообразии Земли.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природы, 2023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животных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обеспечивают перенос энергии по пищевым цепям, поддерживая устойчивость экосистем.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способствуют размножению растений, а разлагающие организмы возвращают питательные вещества в почву.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регулируют численность популяций, предотвращая перенаселение и вымирание видов.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место животных в них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171375" y="1889276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животных в пищевых цепях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могут быть хищниками, травоядными или разлагателями, выполняя различные функции в экосистемах.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171200" y="3234261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взаимодействия в биоме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от растений через кузнечика, лягушку, змею до орла демонстрирует взаимосвязь видов в лесу.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животные: виды и значение для человека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широко представлены крупным рогатым скотом, таким как коровы и овцы, которые обеспечивают человека молоком, мясом и кожей, важными для питания и промышленности.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включая кур и уток, дают яйца, мясо и перья, служат источником пищи и материалов для одежды и хозяйственных нужд.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животные, например лошади, выполняют транспортные и сельскохозяйственные функции, помогая человеку в различных сферах деятельности.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Компаньоны, такие как собаки и кошки, играют роль друзей и помощников, улучшая качество жизни и обеспечивая эмоциональную поддержку человеку.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37" y="2633775"/>
            <a:ext cx="2120927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231" y="2633775"/>
            <a:ext cx="2120927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4827" y="2633775"/>
            <a:ext cx="2120927" cy="2250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1427" y="2633775"/>
            <a:ext cx="2120927" cy="2250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диких животных в природных сообществах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в поддержании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Хищники, например волки и рыси, регулируют численность травоядных животных, предотвращая перенаселение и порчу растительности. Их роль важна для сохранения стабильных экосистем.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2428201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Падальщики и переработка органики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Падальщики, такие как гриффы и вороны, ускоряют разложение мертвых организмов, возвращая питательные вещества в почву и способствуя круговороту веществ в природе.
</a:t>
            </a:r>
            <a:endParaRPr lang="en-US" sz="1102" dirty="0"/>
          </a:p>
        </p:txBody>
      </p:sp>
      <p:sp>
        <p:nvSpPr>
          <p:cNvPr id="11" name="Text 4"/>
          <p:cNvSpPr txBox="1"/>
          <p:nvPr/>
        </p:nvSpPr>
        <p:spPr>
          <a:xfrm>
            <a:off x="45948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растенийядных на флору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Растенияядные животные, например лоси и олени, влияют на состав и структуру растительности, способствуя поддержанию разнообразия видов и здоровью лесных экосистем.
</a:t>
            </a:r>
            <a:endParaRPr lang="en-US" sz="1102" dirty="0"/>
          </a:p>
        </p:txBody>
      </p:sp>
      <p:sp>
        <p:nvSpPr>
          <p:cNvPr id="12" name="Text 5"/>
          <p:cNvSpPr txBox="1"/>
          <p:nvPr/>
        </p:nvSpPr>
        <p:spPr>
          <a:xfrm>
            <a:off x="6761403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виды и их экосистемные ниши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диких животных занимает свою экологическую нишу, обеспечивая многообразие взаимодействий в природных сообществах и поддерживая устойчивость экосистем.
</a:t>
            </a:r>
            <a:endParaRPr lang="en-US" sz="11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домашних животных в России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домашних животных отражает важность животноводства и содержания питомцев в населённых пунктах по всей стране.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численность занимают собаки и кошки, что свидетельствует о популярности домашних питомцев среди населения России.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естественных мест обитания из-за урбанизации и сельского хозяйства угрожает большинству видов и приводит к их исчезновению.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Нелегальная охота и торговля редкими животными существенно уменьшают численность популяций, особенно у крупных и редких видов.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территорий и заповедников помогает сохранить биологическое разнообразие и способствует восстановлению уязвимых видов.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животных и исчезающие виды
</a:t>
            </a:r>
            <a:endParaRPr lang="en-US" sz="22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экологических катастроф на животных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разливы и морская фауна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Разливы нефти наносят огромный вред морским обитателям, вызывая массовую гибель рыб и птиц из-за загрязнения воды и разрушения их среды обитания.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потеря среды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лесных массивов лишает многих наземных животных укрытий и пищи, что ведёт к снижению их численности и ухудшению экологического баланса.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аварии и последствия для животного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катастрофы приводят к попаданию ядовитых веществ в природные экосистемы, вызывая отравления и гибель животных, что заметно отражается на биоразнообразии.
</a:t>
            </a:r>
            <a:endParaRPr lang="en-US" sz="12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человека и животных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использует животных для получения пищи, кожи, шерсти и других материалов, необходимых для жизни и промышленности.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играют важную роль в медицинских исследованиях, помогая создавать лекарства и вакцины для лечения различных заболеваний.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питомцы обеспечивают эмоциональную поддержку, улучшают настроение и помогают людям справляться со стрессом и одиночеством.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Эксплуатация природных ресурсов и загрязнение окружающей среды приводят к конфликтам между людьми и дикими животными и к снижению их численности.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научной классификации животного вида
</a:t>
            </a:r>
            <a:endParaRPr lang="en-US" sz="2164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научной работы по определению и классификации видов животных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животных в здоровье человека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тканей животных получают важные лекарства, такие как инсулин, антибиотики и сыворотки, которые помогают лечить множество заболеваний.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животные участвуют в разработке и испытании новых вакцин, обеспечивая безопасность и эффективность медицинских препаратов.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домашними животными способствует снижению стресса, улучшает психоэмоциональное состояние и развивает эмпатию у детей и подростков.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37" y="2633775"/>
            <a:ext cx="2120927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231" y="2633775"/>
            <a:ext cx="2120927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4827" y="2633775"/>
            <a:ext cx="2120927" cy="2250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1427" y="2633775"/>
            <a:ext cx="2120927" cy="2250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уникальные животные: примеры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— яйцекладущее млекопитающее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— является единственным млекопитающим, откладывающим яйца. Его необычная внешность и биологические особенности делают его уникальным представителем животного мира.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2428201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— связь динозавров и птиц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представляет собой переходное звено между рептилиями и птицами, сочетая признаки обеих групп, что важно для понимания эволюции пернатых.
</a:t>
            </a:r>
            <a:endParaRPr lang="en-US" sz="1102" dirty="0"/>
          </a:p>
        </p:txBody>
      </p:sp>
      <p:sp>
        <p:nvSpPr>
          <p:cNvPr id="11" name="Text 4"/>
          <p:cNvSpPr txBox="1"/>
          <p:nvPr/>
        </p:nvSpPr>
        <p:spPr>
          <a:xfrm>
            <a:off x="45948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Аксолотль и регенерация конечностей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Аксолотль способен восстанавливать утраченные конечности и органы, что вызывает интерес у ученых в области регенеративной медицины и биологии развития.
</a:t>
            </a:r>
            <a:endParaRPr lang="en-US" sz="1102" dirty="0"/>
          </a:p>
        </p:txBody>
      </p:sp>
      <p:sp>
        <p:nvSpPr>
          <p:cNvPr id="12" name="Text 5"/>
          <p:cNvSpPr txBox="1"/>
          <p:nvPr/>
        </p:nvSpPr>
        <p:spPr>
          <a:xfrm>
            <a:off x="6761403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Долгопят — особенности зрения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Долгопят обладает уникальной структурой глаз, обеспечивающей стереоскопическое зрение и ночную активность, что выделяет его среди приматов.
</a:t>
            </a:r>
            <a:endParaRPr lang="en-US" sz="11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классификации и роли животных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разнообразия животных и их классификации важно для защиты природы и устойчивого развития общества, поскольку животные обеспечивают питание, ресурсы и баланс экосистем.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2026-05-08T02:33:04Z</dcterms:created>
  <dcterms:modified xsi:type="dcterms:W3CDTF">2026-05-08T02:33:04Z</dcterms:modified>
</cp:coreProperties>
</file>