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CV или Resume — сложный выбор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ключевые отличия и актуальность CV и Resume в современном мире труда.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резюме и CV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Возникшие в разных странах форматы — резюме в США и CV в Европе — эволюционировали под влиянием цифровых платформ и глобализации требований работодателей.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CV (Curriculum Vitae)?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список публикаций, научных исследований, участие в конференциях, описывает полученные награды и сертификаты.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сведения о владении иностранными языками и членстве в профессиональных организациях и сообществах.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представляет собой полный документ, подробно раскрывающий академическую и профессиональную биографию, включая образование и специальные достижения.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Детализированное содержание CV помогает оценить квалификацию и академическую подготовку кандидата всесторонне и подробно.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Resume?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Подразумевает адаптацию под требования работодателя, выделяя ключевые достижения и навыки, относящиеся к желаемой должности.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Resume лаконична, акцент сделан на результатах и умении быстро донести пользу кандидата.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 — это сжатый и целенаправленный документ до 2 страниц, фокусирующийся на профессиональном опыте и компетенциях, существенных для конкретной вакансии.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CV и Resume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глубина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включает полный перечень академических и профессиональных данных, а Resume ограничивается только релевантными деталями, актуальными для вакансии. Такое различие отражает специфические задачи каждого документа.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применения и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традиционно используется в академической среде, научных и образовательных учреждениях, тогда как Resume популярен в бизнесе и индустрии для краткой презентации навыков и опыта.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 представлению кандидата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 акцентирует внимание на достижениях и навыках, подкрепленных результатами, а CV ориентирован на комплексное описание профессионального пути и научной деятельности.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CV против Resume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и области применения CV и Resume для выбора оптимального формата.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документа зависит от профессиональной цели и требований страны работодателя.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Euroguidance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актуально использовать CV и Resume?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зарубежные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подробное CV для доказательства академической квалификации и участия в научной деятельности.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на научные и преподавательские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обеспечивает комплексное представление опыта, публикаций и достижений в исследовательской сфере.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заявок в коммерческие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 эффективно подчеркнёт профессиональные навыки и достижения, релевантные выбранной вакансии.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стажировках и программах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 предпочтительнее из-за краткости и акцента на практических компетенциях.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стандарты документации: географические различия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Европе, Южной Америке и Азии CV остаётся главным форматом для представления профессиональных данных и академических достижений.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США, Канаде и Австралии широко применяется формат Resume, ориентированный на краткую и адаптированную информацию о соискателе.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российском рынке термин «резюме» доминирует, но международные компании требуют адаптации под международные стандарты.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предпочтения: CV и Resume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отображает исторически сформированные стандарты в национальных системах образования и рынка труда.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доминирует CV, в Северной Америке — Resume, а в России CV применяется преимущественно в академической 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Euroguidance, данные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CV: необходимый состав разделов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имя, контактная информация, профессиональные ссылки для связи и идентификации.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образовании с указанием учебных заведений, специальностей и полученных дипломов.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профессиональной и научной деятельности, включая список публикаций и участие в конференциях.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— рекомендации, сертификаты, уровень владения языками, участие в грантах и членство в сообществах.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Resume: ключевые блоки и их функция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данные — основа для связи с работодателем, включают имя, телефон, e-mail и при необходимости ссылки на профиль в LinkedIn или другие профессиональные ресурсы.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цель или профиль резюме формируют первое впечатление, акцентируя внимание на ключевых компетенциях и профессиональных целях, релевантных открытой вакансии.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включают опыт работы, образование, навыки, достижения, а также дополнительную информацию, например, стажировки или волонтёрство, если они подчеркивают пригодность для позиции.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стандарты оформления и требования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фотографии и персонализация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как Великобритания и США стандартно не включать фотографию в документы. Главный акцент делается на результатах и соответствии описанию вакансии, создавая индивидуализированную подачу. 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под автоматический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Учитывая распространение ATS (систем автоматического отбора), важно использовать ключевые слова из вакансии и структуру, удобную для обработки программами, что повышает шансы на прохождение первого этапа.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составлении CV и Resume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детали или, наоборот, недостаток конкретики затрудняют восприятие и не позволяют быстро выявить ключевые компетенции соискателя.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стандартной структуры и форматирования приводит к путанице и мешает автоматическим системам корректно считывать информацию.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 орфографические ошибки подрывают профессионализм кандидата и снижают доверие работодателей к представленному документу.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чужих шаблонов без адаптации и индивидуации сведений уменьшает уникальность и демонстрирует недостаток 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платформ на самопрезентацию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LinkedIn и HeadHunter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рекрутеры всё чаще ищут кандидатов через профессиональные сети. Платформы способствуют созданию цифрового профиля, где резюме интегрировано с портфолио и рекомендациями коллег. Такой подход расширяет возможности самопрезентации.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отбора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ATS требует от соискателей четкого и стандартизированного оформления документов. Цифровые шаблоны и адаптация контента под алгоритмы обеспечивают успешное прохождение предпросмотра и увеличивают шанс приглашения на собеседование.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старшеклассников: строим Resume с нуля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мягким навыкам (коммуникация, работа в команде), подкрепляя примерами из реальных ситуаций и достижений в школе.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обновляйте информацию в резюме, включая новые успехи и опыт, чтобы документ отражал ваше развитие и соответствовал требованиям выбранных направлений.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опыт внеучебной деятельности: участие в волонтёрстве, олимпиадах, конкурсах и проектах, чтобы показать вашу активность и ответственность.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формата под профессию: на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IT-специалистов важно кратко изложить опыт, подкрепляя ссылками на репозитории с кодом, что демонстрирует практические навыки и проекты.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Гуманитарии должны акцентировать внимание на публикациях, эссе и участии в конференциях, что раскрывает глубину знаний и аналитические способности.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Дизайнеры используют портфолио с визуальными примерами работ и оригинальные шаблоны резюме, подчёркивая творческий подход и стиль.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выделяют опыт преподавания, научные достижения и участие в образовательных программах, что подтверждает профессиональную компетентность.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трудоустройства: значение формата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учет специфики вакансии и правильный выбор формата существенно влияют на успех трудоустройства в разных сферах.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CV и Resume должен опираться на требования отрасли и специфику позиции для максимальной эффективности.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LinkedIn, Euroguidance,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документа: CV или Resume?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подход к оптимальному оформлению заявки на вакансию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самопрезентации: тренды цифрового рынка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Видео-резюме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использование видео-форматов для демонстрации навыков, личных качеств и презентации опыта, что создает эмоциональный контакт с работодателем.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визитки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современный формат для быстрого обмена контактами и ссылками на профили, расширяющий возможности нетворкинга.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CV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с гиперссылками и мультимедийным контентом, позволяющие глубже раскрыть профессиональный опыт и проекты.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под AI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технологий искусственного интеллекта помогает создавать индивидуализированные резюме и оценивать навыки через геймификацию.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ключ к успешной самопрезентации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оформление CV и Resume с учетом требований рынка и личных достижений существенно повышает шансы на карьерный успех и реализует потенциал каждого кандидата.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2026-05-07T22:24:02Z</dcterms:created>
  <dcterms:modified xsi:type="dcterms:W3CDTF">2026-05-07T22:24:02Z</dcterms:modified>
</cp:coreProperties>
</file>