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планы-конспекты уроков русского языка в 3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делает урок понятным, спокойным и живым.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нужен понятный план урока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уже многое умеют, но им всё ещё нужна чёткая последовательность. План помогает без лишней суеты чередовать объяснение, упражнения, игру и короткий отдых.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план-конспект по русскому языку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00775" y="3608400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тему урока, учебную цель и задачи. Это помогает сразу понять, чему будут учиться дети и какой результат должен получиться.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00775" y="3061325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цель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112131" y="3215490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начинается настрой на работу: приветствие, проверка готовности тетрадей, учебника и ручки. На этом этапе важны спокойный ритм и доброжелательный тон.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12131" y="2668415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Организационный момент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3488" y="282258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идут повторение, объяснение нового материала и задания на закрепление. Для русского языка часто добавляют словарную работу и минутку чистописания.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23488" y="227550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34844" y="242967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учитель подводит результат, проверяет понимание темы и сообщает домашнее задание. Так урок завершаетcя логично и без спешки.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34844" y="188259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итог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46200" y="203676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плане могут быть указаны оборудование, наглядные материалы и короткие паузы для смены деятельности. Это особенно удобно в 3 классе.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7246200" y="148968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и учебная цель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какой материал изучается: например, безударные гласные, состав слова, части речи или виды предложений. Она задаёт направление всему уроку и помогает не уйти в сторону.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особенно важно, чтобы цель звучала просто и по делу. Когда ребёнок понимает, зачем он выполняет задание, работать легче — и даже скучная орфограмма выглядит не такой страшной.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формулируют через ожидаемый результат: дети узнают правило, научатся находить орфограмму, подбирать проверочное слово или писать слова правильно. Формулировка должна быть короткой и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урока: настрой на работу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здоровается с классом, проверяет, все ли готовы к уроку, и помогает детям переключиться на работу. На партах лежат учебник, тетрадь и ручка, а в классе уже чувствуется спокойный рабочий настрой.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без спешки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инструкции помогают третьеклассникам быстро включиться в занятие. Добрая атмосфера, порядок на парте и внимание к каждому ученику создают хороший старт — без лишней суеты и лишних шёпотов.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972" y="3217325"/>
            <a:ext cx="2737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изученного материала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одного-двух слов помогает увидеть изученное правило в деле. Дети вспоминают, где орфограмма, как подобрать проверочное слово и почему это важно.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вопросы по прошлому материалу подводят класс к новому объяснению. Если дети отвечают уверенно, значит, можно смело двигаться дальше.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 по теме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 прошлой теме помогают вспомнить правило и настроиться на урок. Ответы должны быть быстрыми и точными, чтобы не затягивать начало работы.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карточкам и мини-словарный диктант проверяют, что дети помнят с прошлого урока. Такие задания подходят для спокойной разминки перед новой темой.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мини-диктант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нового правила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материал в 3 классе лучше объяснять небольшими частями. Сначала учитель называет правило, затем показывает его на знакомом примере, чтобы дети не терялись в новых словах.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полезно записать образец на доске и выделить опасное место. Когда орфограмма видна, ученикам проще понять, что именно нужно запомнить и проверить.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схемы, таблицы и короткие пояснения из учебника. Они делают объяснение наглядным, а не похожим на длинную загадку с неизвестным концом.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важно сразу задать простой вопрос или выполнить короткое задание. Так учитель видит, поняли ли дети правило, а не просто вежливо кивали.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урок русского языка по этапам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помогает третьеклассникам работать спокойно и без лишней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нового материала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выполняют лёгкое задание по образцу: вставляют букву, подчёркивают орфограмму или находят нужное слово. Это помогает снять напряжение после объяснения.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упражнение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несколько учеников показывают решение у доски, а класс сверяет ответы. Такой шаг помогает увидеть ошибки сразу и спокойно их исправить.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 доски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упражнение по теме без подсказок: подбор проверочного слова, разбор слова по составу или определение части речи. Здесь уже видно, кто понял правило.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предложить составить предложение или короткий текст с новыми словами. Это закрепляет правило и делает работу чуть интереснее.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задание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чистописания и словарная работа
</a:t>
            </a:r>
            <a:endParaRPr lang="en-US" sz="308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минутке чистописания дети тренируют аккуратные буквы, соединения и наклон. Небольшая запись помогает руке работать ровно, а тетради — выглядеть очень прилично.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письмо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зоркость к буквам и учат замечать опасные места в слове. Это полезная привычка: потом она выручает и на диктанте, и в упражнении.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орфограмме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словарными словами учит запоминать написание трудных слов, которые нельзя проверить по правилу. Здесь особенно важны внимание и аккуратность.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снять усталость от письма и чтения и вернуть сосредоточенность к заданию.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 внимание третьеклассников снова включается в работу без лишнего шума.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для уроков в начальной школе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минуты
</a:t>
            </a:r>
            <a:endParaRPr lang="en-US" sz="58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парах и небольших группах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дети быстрее замечают ошибку, потому что проверяют ответ друг друга по образцу и учатся спокойно объяснять своё решение без спора и суеты.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работы особенно полезна в 3 классе, когда важно, чтобы задание было посильным, понятным и завершалось быстрым общим ответом.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удобна для короткого поиска: можно распределить слова, составить предложение или найти орфограмму, а затем сравнить результаты с классом.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плана урока по теме «Безударные гласные в корне слова»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00775" y="2542423"/>
            <a:ext cx="1467000" cy="14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напоминает, что в корне слова бывают «опасные места», и предлагает устные ответы или мини-словарный диктант для включения в тему.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00775" y="1995359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112131" y="2542423"/>
            <a:ext cx="1467000" cy="14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разбирают пример, выделяют безударную гласную и показывают, как подобрать проверочное слово, чтобы услышать нужный звук.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12131" y="1995359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Объяснение правила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3488" y="2542423"/>
            <a:ext cx="1467000" cy="14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выполняют несколько коротких упражнений в тетради: вставляют буквы, подбирают проверочные слова и проговаривают правило вслух.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23488" y="1995359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Первичное закрепление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34844" y="2542423"/>
            <a:ext cx="1467000" cy="14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учеников объясняют решение на примерах, а класс сверяет записи и замечает, где нужно исправить ошибку.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34844" y="1995359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у доски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46200" y="2542423"/>
            <a:ext cx="1467000" cy="14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проводится словарный диктант из 5–7 слов и краткое подведение итогов, чтобы правило сразу закрепилось в письме.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7246200" y="1995359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 и словарный диктант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плана урока по теме «Предложение и его виды»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школьники различают предложения, которые побуждают к действию, и тренируются правильно ставить в конце точку или восклицательный знак.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высказывания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дети записывают 3–4 предложения, а карточки и рисунки-подсказки помогают им не потеряться и выполнить задание уверенно.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записи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короткие предложения и замечают, как меняются интонация и знак в конце. Это помогает связать правило с живой речью, а не только с тетрадью.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предложений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предложения с вопросом, обращают внимание на вопросительный знак и пробуют сами составить похожие примеры по образцу учителя.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плана урока по теме «Части речи»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учитель повторяет, чем отличаются имя существительное, имя прилагательное и глагол, и предлагает детям назвать вопросы, на которые отвечают эти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школьники работают с таблицей признаков и подбирают слова к заданным вопросам, чтобы увидеть, как часть речи помогает понять смысл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идёт разбор коротких предложений: ученики находят слова разных частей речи и объясняют, какую роль каждое слово выполняет в тексте.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проводится игра на распределение слов по группам. Такой приём делает урок живее и помогает детям увидеть, как слова работают вместе.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нужны для урока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нужны учебник, рабочая тетрадь, доска и мел или маркер. Эти материалы помогают показать правило, записать образец и не потерять ход урока.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и записи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карточки, словарные слова, схемы и раздаточный материал. Они делают задания наглядными и помогают третьеклассникам работать быстрее и спокойнее.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упражнений и проверки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понимание темы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коротких ответов: учитель задаёт несколько вопросов и видит, кто может объяснить правило своими словами без подсказки и лишней спешки.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урок проверка у доски или пример от ученика. Если большинство класса справляется спокойно и точно, тему можно считать понятой.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полезны взаимопроверка по образцу и небольшая самостоятельная работа на 3–5 заданий. Так сразу видно, где ученик уверен, а где ещё нужен тренажёр.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свой примерный план-конспект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упустить важные части урока и вовремя включить закрепление после объяснения.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планах уроков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слишком длинное объяснение. В 3 классе оно быстро утомляет детей, поэтому лучше чередовать речь учителя с короткими упражнениями и вопросами.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заранее продумать проверку и итог урока. Без них трудно понять, усвоили ли дети материал и что нужно повторить на следующем занятии.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мало практики или задания, не связанные с темой. Тогда правило остаётся только в памяти, но не закрепляется в тетради и ответах.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становится понятным, когда план работает как маршрут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план-конспект помогает вести урок без путаницы: от повторения к новому правилу, от упражнения к проверке. Для третьеклассников это особенно важно, потому что уверенность рождается из ясного порядка.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2026-05-21T21:28:18Z</dcterms:created>
  <dcterms:modified xsi:type="dcterms:W3CDTF">2026-05-21T21:28:18Z</dcterms:modified>
</cp:coreProperties>
</file>