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свойства алгоритма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что такое алгоритм, как он устроен и почему его свойства важны.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алгоритмы в информатике?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лежат в основе работы поисковиков, навигаторов, мессенджеров, игр, банковских сервисов и робототехники. В 9 классе это ключ к пониманию ветвлений, циклов и поиска ошибок в программах.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включает входные данные, обработку и получение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информатики 9 класса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алгоритма всегда есть входные данные, действия по обработке и конечный результат выполнения; это помогает точно описать решение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алгоритма и система команд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алгоритма — человек, компьютер, робот или программа, которые умеют выполнять команды. Важно, что он действует по своим правилам и не может выполнять то, чего «не знает» в рамках обучения.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команд задаёт набор допустимых действий. Если алгоритм включает команду вне системы команд, исполнитель не сможет её выполнить, а значит, алгоритм перестаёт быть точной инструкцией.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должна быть однозначной и выполнимой без догадок. Один и тот же замысел можно записать по-разному: для человека — понятными словами, для компьютера — формальными командами.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алгоритм приводит к решению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задачи, данные, выполнение шагов, проверка и завершение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дискретности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вместо «одного действия»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состоит из отдельных, логически завершённых шагов. Это позволяет описывать решение поэтапно и точно проверять, что именно происходит на каждом шаге в программе или инструкции.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можно развивать деталями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Дискретность даёт возможность уточнять отдельные шаги: например, что именно значит «вычислить» или «сохранить». Так алгоритм становится пригодным для машинного исполнения.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имеет своё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идут в понятном порядке: открыть файл, прочитать данные, выполнить вычисление, сохранить ответ. Такое деление помогает избежать пропусков при написании алгоритма.
</a:t>
            </a:r>
            <a:endParaRPr lang="en-US" sz="126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учебной отладки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шаги выделены, проще найти ошибку: какой командой нарушен ход решения? Это свойство помогает учиться отладке и корректно составлять инструкции.
</a:t>
            </a:r>
            <a:endParaRPr lang="en-US" sz="13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определённости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команда алгоритма должна иметь только один смысл. Формулировки вроде «сделай правильно» слишком расплывчаты: исполнитель не может понять, какие именно действия нужны в конкретной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действие и объект. Например, «сложи 7 и 5» задаёт конкретную операцию и числа; «перейди к следующей строке» определяет перемещение по шагам; «сравни A и B» задаёт критерий.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команда допускает несколько трактовок, решения могут получаться разными. Поэтому определённость делает алгоритм надёжным: при одинаковых входных данных исполнитель получает один и тот же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конечности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старт алгоритма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начинается с выполнения первых команд. Важно, чтобы уже на этом этапе было понятно, для чего он запускается и какой результат должен получиться.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выполнение ограниченного числа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выполняются последовательно. Конечность означает, что алгоритм не разрастается бесконечно: количество шагов заранее ограничено условиями задачи.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завершение или корректировка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заканчивается, когда выполнено условие выхода. Если выход не предусмотрен, появляется зацикливание — значит, в алгоритме допущена логическая ошибка.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алгоритма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условные: они лишь показывают, какие свойства особенно критичны для «точной инструкции».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определённости и конечности алгоритм не будет надёжно исполняемым. Остальные свойства дополняют картину и помогают проверять корректность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информатики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результативности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алгоритма является полезный итог: найденное число, готовый файл, выполненное построение или ответ к задаче. После выполнения человек должен увидеть завершённый смысловой outcome, а не набор команд.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считают результативным, если он доводит выполнение до конца с нужным итогом. Важно отличать «делал шаги» от «получил решение»: цепочка сама по себе не является результатом.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результативность проверяют по тому, решена ли исходная задача. Если ответ неверный или не получен, значит, алгоритм не приводит к нужному итогу.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алгоритм вычисления должен завершаться числом по условию; алгоритм поиска — сообщением о найденном элементе. Тогда свойство результативности легко подтвердить на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86915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6928" y="1721425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массовости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целого класса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означает, что алгоритм решает не один конкретный случай, а группу похожих задач. Один и тот же порядок действий подходит многим наборам входных данных, а не «только для примера».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чисел — общий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суммы двух чисел работает для любых значений: целых, рациональных, положительных и отрицательных. Исполнитель просто выполняет команды и получает корректный результат для каждого набора.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для объектов одного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применим ко множеству пар объектов одного вида: например, двух чисел или двух строк по заданному правилу сравнения. Главное — сохраняется одинаковая логика обработки входных данных.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455" y="1508047"/>
            <a:ext cx="3692441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алгоритма и их смысл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алгоритма описывают, насколько инструкция будет понятной и пригодной для решения задач. Они работают вместе: без одного свойства алгоритм может стать неполным, неточным или непроверяемым.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алгоритм дискретен, определён и конечен, его можно правильно выполнить. Результативность гарантирует полезный итог, а массовость превращает задание в общий способ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информатики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 школы: всегда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идёт по привычному маршруту: выйти из дома, перейти дорогу по светофору, найти нужный поворот и проверить ориентиp. Если один шаг пропустить, путь окажется другим. Поэтому маршрут работает как алгоритм: последовательность помогает получить предсказуемый результат.
</a:t>
            </a:r>
            <a:endParaRPr lang="en-US" sz="108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Кулинарная инструкция: последовательность превращает идеи в блюдо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простого блюда обычно начинается с подготовки: измерить ингредиенты, выполнить нагрев по времени и остановиться на нужной степени готовности. Рецепт — это алгоритм, потому что он задаёт точные действия и завершение. Благодаря этому блюдо получается одинаково у разных людей при сходных условиях.
</a:t>
            </a:r>
            <a:endParaRPr lang="en-US" sz="96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сохранение: техника помогает, когда есть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слово в словаре или сохранить документ на компьютере, нужны понятные команды: открыть нужное приложение, ввести критерий поиска, выбрать нужную строку и подтвердить сохранение. Пошаговые действия уменьшают ошибки и экономят время. Так алгоритмы помогают в учебе и повседневной работе.
</a:t>
            </a:r>
            <a:endParaRPr lang="en-US" sz="1037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в жизни и в учебных задачах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записывают словами, в виде нумерованного списка, блок-схемой или программным кодом. Выбор формы зависит от того, кто будет выполнять алгоритм: человек или компьютер.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информатики особенно полезны словесная запись и блок-схема: они показывают порядок действий и помогают понять логику решения. Кроме того, их легко проверять на ошибки.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Программный код — это запись алгоритма на языке формальных команд. Компьютер выполняет такие команды однозначно, поэтому важно соблюдать правильность команд и структуру программы.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Нумерованный список удобен, когда шаги следуют строго один за другим. Он позволяет ясно нумеровать действия и не пропускать важные операции при составлении и чтении алгоритма.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 алгоритмов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Блок-схема для ветвления: «чётное или нечётное?»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зависит от условия: проверяем делимость числа на 2 и выбираем путь «да» или «нет».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линейного алгоритма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алгоритм записывает полученную сумму в нужное место и формирует проверку результата. После этого остаётся завершить работу и сообщить, что действие выполнено.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алгоритмы считают самыми простыми, потому что у них один путь выполнения. Именно поэтому их часто используют в первых упражнениях по информатике и математике.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алгоритм выполняется строго по порядку без ветвлений и повторений. Например: ввести два числа, затем выполнить вычисление суммы и сразу перейти к следующему шагу.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алгоритма с ветвлением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алгоритме с ветвлением следующий шаг зависит от условия. Например: проверить, является ли число чётным, и выбрать действие в зависимости от ответа проверки.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чётное, нужно разделить его на 2. Если число нечётное, следует прибавить 1, а затем продолжить выполнение по общей схеме, где результат нужно вывести.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школьный пример: если файл найден, его открывают, а если файл не найден — выводят сообщение об ошибке. Ветвление делает алгоритм гибким для разных ситуаций.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линейного и ветвящегося алгоритмов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увеличение числа путей означает больше проверок условий и ветвлений. Поэтому ветвящиеся алгоритмы обычно требуют внимательнее составлять команды и проверять логику.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алгоритмы проще и быстрее анализируются, а ветвящиеся лучше подходят задачам с выбором. Важно заранее предусмотреть каждую ветку, чтобы не потерять вариант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основе структуры алгоритмов (учебные примеры).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алгоритмов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важного шага делает алгоритм неполным: результат может быть неверным или не появиться. Например, если не указать ввод данных, исполнитель не сможет выполнить дальнейшие команды.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формулировка команды приводит к разным трактовкам. Фраза «сделай правильно» не годится: лучше писать конкретное действие и объект, чтобы исполнитель выполнял команды одинаково.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условия завершения часто вызывает зацикливание в программах. Если нет правила выхода, выполнение может продолжаться бесконечно, и задача фактически не решается.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действий и отсутствие проверки результата ухудшают качество решения. Исправляют это уточнением шагов, последовательной нумерацией и добавлением контроля итогового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точная, конечная и понятная исполнителю последовательность действий для решения задачи. У алгоритма ключевые свойства: дискретность, определённость, конечность, результативность и массовость.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2026-05-14T11:44:40Z</dcterms:created>
  <dcterms:modified xsi:type="dcterms:W3CDTF">2026-05-14T11:44:40Z</dcterms:modified>
</cp:coreProperties>
</file>