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пола: современный взгляд и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хромосомы, гены и среда вместе определяют биологический пол?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пола началось с наблюдений за наследованием признаков у модельных организмов. Сегодня эта область связывает хромосомы, гены, гормоны и среду, помогая понять, почему биологический пол формируется не по одной схеме.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хромосом к признаку: как изучают пол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XY-система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XY-система наиболее известна по человеку и другим млекопитающим. Самцы имеют набор XY, самки — XX, а решающие сигналы для развития пола находятся на Y-хромосоме.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ZW и XO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ZW-система работает иначе: у птиц и бабочек самки несут ZW, а самцы — ZZ. У некоторых насекомых встречается XO-вариант, где самцы имеют только одну X-хромосому.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хромосомные системы определения пола
</a:t>
            </a:r>
            <a:endParaRPr lang="en-US" sz="4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основы пола у человека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несёт ген SRY, который запускает мужской путь формирования гонад. Без этого сигнала эмбрион идёт по альтернативному, женскому варианту развития в большинстве случаев у млекопитающих.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в соматических клетках 46 хромосом, и две из них определяют пол. Их сочетание формирует исходный набор сигналов для дальнейшего развития организма ещё до рождения.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кариотип обычно обозначают как XX, а мужской — как XY. Такая разница важна не сама по себе, а как стартовая точка для эмбрионального развития.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содержит множество генов, нужных обоим полам, поэтому её вклад шире простого «женского» определения. Именно поэтому нарушения X-хромосомы часто затрагивают несколько систем организма.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SRY-ген и другие ключевые гены Y-хромосомы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SRY повреждён или отсутствует, у XY-эмбриона может сформироваться женский фенотип. Это показывает, что один ген способен изменить весь путь дифференцировки пола.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SRY активирует каскад генов, включая SOX9, и направляет зачаточные гонады к формированию семенников. С этого шага начинается мужская программа развития.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 мышах подтвердил решающую роль SRY: введение этого гена в XX-эмбрион вызывало развитие по мужскому типу. Такой результат стал классическим доказательством функции SRY.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с полом наследование: базовые понятия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с полом наследование связано с тем, что ген расположен на X- или Y-хромосоме. Поэтому правило передачи признака зависит от того, какую половую хромосому несёт родитель.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мужчин рецессивный аллель на X чаще проявляется сразу, потому что второй копии гена нет. Отсюда частые примеры — дальтонизм и гемофилия.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женщин мутантный вариант может быть скрыт нормальным аллелем второй X-хромосомы. Такие женщины нередко становятся носителями и передают признак дальше, не имея симптомов.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наследования X-сцепленных признаков
</a:t>
            </a:r>
            <a:endParaRPr lang="en-US" sz="4236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не передаёт X-хромосому сыну, поэтому X-сцепленный признак не идёт по линии «отец — сын». Это важное правило помогает строить родословные.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может пропускать поколения, если женщины-носительницы не имеют выраженных симптомов. Тогда признак внезапно появляется у внуков или правнуков.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известный пример — гемофилия в потомстве королевы Виктории. История показывает, как скрытое носительство влияет на целые европейские династии.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Y-сцепленное наследование: примеры и закономерности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называют голандрическими. Они сохраняются в мужской линии, но встречаются нечасто, поскольку Y-хромосома содержит сравнительно немного генов.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 передаются только от отца к сыну, потому что Y-хромосома не попадает к дочерям. Это делает наследование очень прямым и редким.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— гипертрихоз ушных раковин и некоторые формы мужского бесплодия. Для этих признаков особенно характерна строгая привязка к полу.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аномалии и фенотипические синдромы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кариотипа виден набор XXY, из-за которого мальчик развивается иначе, чем при обычном XY. Часто отмечаются высокий рост, сниженная фертильность и признаки гипогонадизма. Такая иллюстрация помогает увидеть, как одна дополнительная хромосома меняет клиническую картину.
</a:t>
            </a:r>
            <a:endParaRPr lang="en-US" sz="1934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X-хромосома: синдром Клайнфельтера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 кариотип X0, когда в паре половых хромосом отсутствует вторая хромосома. Для девочек это связано с низким ростом и недоразвитием яичников, а также возможными пороками сердца. Схема подчёркивает, насколько важна даже одна потерянная хромосома.
</a:t>
            </a:r>
            <a:endParaRPr lang="en-US" sz="1957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X-хромосома: синдром Шерешевского—Тернера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кариотип XXX может выглядеть почти обычным, потому что выраженные внешние признаки нередко отсутствуют. Тем не менее у части девочек возможны особенности развития и обучения. Такой пример показывает, что не каждая хромосомная аномалия заметна сразу.
</a:t>
            </a:r>
            <a:endParaRPr lang="en-US" sz="193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X-хромосомы: скрытый вариант
</a:t>
            </a:r>
            <a:endParaRPr lang="en-US" sz="26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половых хромосом и клинические синдромы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аномалии половых хромосом влияют не только на внешний облик, но и на рост, половое созревание и фертильность. Поэтому их выявление важно ещё в подростковом возрасте.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нарушениях в SRY или связанных с ним генах кариотип и фенотип могут не совпадать. Именно тогда появляются состояния нарушения половой дифференцировки, требующие точной диагностики.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отличить хромосомную аномалию от других причин симптомов и подобрать наблюдение. Это делает молекулярную диагностику важной частью современной медицины.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сцепленные с X-хромосомой: закономерности и примеры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болезни помогают понять, как расположение гена влияет на частоту проявления признака, риск передачи по родословной и различия между наследованием у мужчин и женщин.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Х-сцепленным состояниям также относят некоторые формы мышечной дистрофии Дюшенна, наследственные варианты гидроцефалии и отдельные виды альбинизма, связанные с генами на X-хромосоме.
</a:t>
            </a:r>
            <a:endParaRPr lang="en-US" sz="2212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рецессивные примеры — дальтонизм и гемофилия: у мужчин признак проявляется чаще, а у женщин одна нормальная аллель второй X-хромосомы может скрывать нарушение.
</a:t>
            </a:r>
            <a:endParaRPr lang="en-US" sz="2415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Х-сцепленные мутации, как при синдроме Ретта, обычно проявляются у девочек, потому что у мальчиков тяжёлый дефект на единственной X-хромосоме нередко несовместим с развитием.
</a:t>
            </a:r>
            <a:endParaRPr lang="en-US" sz="2219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мозаицизма при инактивации X-хромосомы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женщин одна из X-хромосом в каждой клетке инактивируется рано в эмбриогенезе, образуя тельце Барра и выравнивая дозу генов с мужским набором.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Инактивация происходит случайно, поэтому в разных клетках активны разные X-хромосомы. В результате организм становится мозаичным, а признаки могут проявляться пятнами или участками разной интенсивности.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Хрестоматийный пример — трёхцветные кошки: сочетание аллелей окраски на X-хромосоме и её случайная инактивация создают характерный пятнистый рисунок, почти всегда встречающийся у самок.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классической генетике пола и учебной биологии.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у растений и животных: сравнительная таблица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систем определения пола у разных групп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определения пола эволюционно разнообразны и могут существенно отличаться даже у близкородственных групп.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изучению наследования признаков, сцепленных с полом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Скрещивания позволили увидеть, как кроссинговер и рекомбинация меняют сочетания аллелей, а также почему некоторые признаки передаются преимущественно через матерей или дочерей.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Томаса Моргана на дрозофиле показали, что цвет глаз и другие признаки наследуются вместе с X-хромосомой, а не распределяются случайно, как обычные аутосомные гены.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наблюдения у канареек и рыб подтвердили, что сцепление признаков с полом встречается и у других групп животных, помогая точнее строить генетические карты.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Интерсексуальность: генетические причины и проявления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нечувствительности к андрогенам возникает, когда клетки не распознают мужские гормоны: при XY-кариотипе развивается внешний женский фенотип, хотя гонады и гормональный фон отличаются.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дефиците 5-альфа-редуктазы тестостерон не превращается в более активный дигидротестостерон, поэтому формирование наружных половых органов идёт по атипичному сценарию.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состояния показывают, что биологический пол формируется не одним геном, а цепочкой генетических и гормональных этапов, чувствительных к сбоям на разных уровнях.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 половых хромосом у разных видов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предков человека X- и Y-хромосомы были обычной парой аутосом. Со временем на одной из них накапливались мутации, а рекомбинация становилась всё реже. Так Y-хромосома утратила большую часть генов, а X сохранила широкий набор функций.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аутосомы становятся половыми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половые хромосомы нередко формируются независимо в разных группах и могут быстро меняться. Поэтому рядом существуют XY-, ZW- и другие варианты. Такая гибкость особенно наглядна на схеме, где видно, что эволюция пола не имеет единственного сценария.
</a:t>
            </a:r>
            <a:endParaRPr lang="en-US" sz="1707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половые хромосомы возникают снова и снова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птичьем и чешуекрылом мире работает система ZW: самки несут ZW, а самцы — ZZ. Это не копия человеческой схемы, а независимое решение природы. На иллюстрации удобно показать, как разные линии эволюции приходят к похожему результату разными генетическими путями.
</a:t>
            </a:r>
            <a:endParaRPr lang="en-US" sz="1698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бабочки выбрали другой путь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окружающей среды в определении пола: примеры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черепах температура инкубации напрямую влияет на пол потомства. При более высокой температуре чаще развиваются самки, а при другой — самцы. На иллюстрации это удобно показать через гнездо, термометр и разные пути развития зародышей.
</a:t>
            </a:r>
            <a:endParaRPr lang="en-US" sz="2055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гнездо черепах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рыб пол может изменяться в зависимости от состава группы. Если в стае не хватает самцов или самок, один из взрослых особей способен перейти к другому половому состоянию, чтобы поддержать размножение. Это пример гибкой регуляции, а не жёсткой схемы.
</a:t>
            </a:r>
            <a:endParaRPr lang="en-US" sz="2109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Рыба, которая меняет пол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ряда беспозвоночных на половое развитие влияют не только гены, но и условия среды: питание, плотность популяции, температура и химические сигналы. Такой механизм помогает виду быстрее приспосабливаться к изменениям, хотя делает определение пола менее предсказуемым.
</a:t>
            </a:r>
            <a:endParaRPr lang="en-US" sz="193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 биологический сигнал
</a:t>
            </a:r>
            <a:endParaRPr lang="en-US" sz="26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генетике пола в медицине и обществе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криминалистике Y- и X-хромосомные маркеры применяют для идентификации личности, установления биологического родства и работы с образцами, где аутосомной ДНК недостаточно.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помогает выявлять носительство X-сцепленных болезней ещё до появления симптомов, что особенно важно для семейного консультирования, планирования беременности и выбора наблюдения.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репродуктивной медицине анализ кариотипа и половых хромосом используют при обследовании бесплодия, задержки полового развития и некоторых вариантов нарушения половой дифференцировки.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такие знания нужны для корректного подтверждения биологического пола и защиты честности соревнований, однако решения должны опираться на медицину, а не на стереотипы.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 будущие технологии исследования генетики пола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— опыты Моргана
</a:t>
            </a:r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дрозофиле было показано, что некоторые признаки наследуются вместе с X-хромосомой. Это стало отправной точкой для изучения сцепления с полом.
</a:t>
            </a:r>
            <a:endParaRPr lang="en-US" sz="2384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молекулярная развязка SRY
</a:t>
            </a:r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установлен ключевой роль SRY в запуске мужского пути развития. Это связало кариотип с работой конкретного гена.
</a:t>
            </a:r>
            <a:endParaRPr lang="en-US" sz="253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 — цитогенетика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описали половые хромосомы у человека и выявили тельце Барра. Генетика пола стала связываться не только с признаками, но и с клеточными механизмами.
</a:t>
            </a:r>
            <a:endParaRPr lang="en-US" sz="2163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— секвенирование и CRISPR/Cas9
</a:t>
            </a:r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позволяют находить редкие мутации, изучать регуляцию пола и точечно изменять ДНК в моделях, приближая молекулярную диагностику к персонализированной медицине.
</a:t>
            </a:r>
            <a:endParaRPr lang="en-US" sz="1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пола: от хромосом к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показывает, как хромосомы, гены и среда совместно формируют развитие организма; сегодня эти знания важны для медицины, репродуктивных технологий и понимания эволюции.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2026-05-10T02:49:37Z</dcterms:created>
  <dcterms:modified xsi:type="dcterms:W3CDTF">2026-05-10T02:49:37Z</dcterms:modified>
</cp:coreProperties>
</file>