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человека с животными: биологические основы и границы сходства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животного мира и продукт длительной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человека и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 место человека в живой природе, увидеть действие эволюционных закономерностей и связать школьную биологию с медициной, экологией и вопросами биоэтики, которые важны в реальной жизни человека и общества.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живых организмов у человека и животных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99650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человек, и животные состоят из клеток с мембраной, цитоплазмой и ядром. В ДНК хранится наследственная информация, определяющая развитие организма и работу его клеток.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99650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организмов получают энергию, растут, развиваются и реагируют на изменения среды. Эти процессы обеспечивают поддержание жизни и постоянное обновление тканей.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99650" y="3529875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родителей передаются потомкам через гены и хромосомы. Благодаря этому сохраняются видовые особенности, но возникают и индивидуальные различия между особями.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289425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человека, как и у других животных, клетки объединяются в ткани, ткани — в органы, а органы — в системы органов, работающие согласованно и целенаправленно.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289425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этих признаков показывает, что человек не отделён от животного мира, а биологически относится к царству Животные и подчиняется общим законам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 строении тела млекопитающих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тела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человека, шимпанзе и собаки сохраняется общий план строения позвоночных: череп, позвоночник, грудная клетка и парные конечности, приспособленные к разным способам движения.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сердца, лёгких, печени, почек и органов пищеварения подчинено сходной схеме. Это облегчает сравнение функций органов у разных млекопитающих.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человека, как и у других млекопитающих, имеет четыре камеры. Такое устройство полностью разделяет артериальную и венозную кровь и повышает эффективность кровообращения.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скелетов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скелета человека, шимпанзе и собаки наглядно показывает, что различия касаются формы и пропорций, а не базовой организации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сравнительной геномике; значения округлены по данным биологических обзоров.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 человека с разными животными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отражают не «похожесть внешности», а долю общих участков генома, важных для строения и работы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в эволюции, тем больше общих генетических последовательностей они сохраняют.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56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0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706" y="1830853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 наследственности у человека и животных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записана на одном языке — в последовательностях ДНК. Четыре основания, аденин, тимин, гуанин и цитозин, образуют универсальную систему хранения сведений о признаках организма.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хромосомы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в хромосомах и передаются от родителей потомкам. Именно поэтому сходные признаки могут повторяться в поколениях, а видовые особенности остаются устойчивыми.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наследственного аппарата реализуется по общей схеме: ДНК → РНК → белок. Белки определяют строение клеток, свойства тканей и многие жизненно важные функции.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комбинативные изменения создают наследственное разнообразие. На его основе естественный отбор сохраняет полезные признаки и постепенно меняет популяции.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и разнообразие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 наследственности объясняет, почему у живых организмов сохраняются общие черты строения, но каждый вид остаётся уникальным по комплексу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как доказательство общего происхождения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вывод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раннего развития подтверждает общность происхождения позвоночных. Различия возникали постепенно и накапливались в ходе эволюции.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зародышей позвоночных сначала формируются общие структуры: нервная трубка, хвостовой отдел и зачатки жаберных дуг. На этом этапе различия между видами выражены слабо.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органов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общие зачатки преобразуются в разные органы и системы. У эмбриона человека временные признаки не сохраняются, а перестраиваются в соответствии с видом.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человека и животных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сенсорные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животных есть зрение, слух, обоняние, вкус и осязание. Эти системы помогают получать информацию о среде и быстро реагировать на её изменения.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образу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органы чувств развиты неравномерно. Это зависит от среды обитания, способов добычи пищи, защиты и ориентации в пространстве.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собак особенно развито обоняние, у хищных птиц — зрение, а у летучих мышей — ориентация с помощью эхолокации. Такие различия связаны с их экологической нишей.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особенность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ведущую роль в познании мира играют зрение и речь. Язык связывает восприятие с мышлением и позволяет передавать знания между поколениями.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формирования поведения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раздражитель превращается в действие через работу нервной системы и опыт.
</a:t>
            </a:r>
            <a:endParaRPr lang="en-US" sz="15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эмоции и групповое поведение имеют общую биологическую основу, а у человека они дополняются моральной оценкой, самоконтролем и нормами общества.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животных в школьных примерах показывают, что сложные социальные группы широко распространены в природе.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этологии, зоологии и школьного курса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человека и животных по основным биологическим признакам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общие признаки живых организмов и те особенности, которые у человека развиты наиболее сильно.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признаки подтверждают родство человека с животными, а главные различия связаны с уровнем развития речи, мышления и культуры.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анатомии, генетики, эмбриологии и этологии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у животных и особенности человеческого мышления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способны находить выход из простых проблем, использовать предметы и запоминать удачные действия. Такие формы поведения особенно хорошо изучены у ворон, шимпанзе, дельфинов, слонов и осьминогов.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учатся на опыте, узнают сородичей и ориентируются в пространстве. Однако их знания обычно связаны с конкретной ситуацией и не образуют устойчивой системы понятий.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мышление опирается на символическую речь, которая позволяет передавать сложные идеи, обсуждать абстрактные понятия и точно фиксировать знания, накопленные обществом.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речи и понятийному мышлению человек создаёт науку, искусство и технику. Знания переходят от поколения к поколению и постоянно расширяются, а не просто повторяются.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этологии и обществознания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социального поведения у животных и 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социальные связи чаще всего поддерживают выживание группы, а у человека они становятся основой общественных институтов, норм и традиций.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биологическая социальность у животных переходит у человека в более сложную и устойчивую общественную организацию.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Веточка, превращённая в инструмент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могут использовать веточку как простой инструмент, чтобы добыть термитов из хода или извлечь пищу из труднодоступного места. Это пример орудийной активности, основанной на выборе подходящего предмета и повторении удачного действия в природной среде.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приспособления к 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ограничивается готовыми объектами природы: он создаёт сложные орудия, машины, здания и цифровые системы. Такие технологии позволяют не только добывать ресурсы, но и целенаправленно изменять среду, подстраивая её под нужды общества.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Орудия, технологии и преобразование среды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569" y="1249063"/>
            <a:ext cx="222338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формируются специальные приспособления к температуре среды: густой шерстный покров, запас жира, светлая окраска или поведенческий уход в тень и укрытия.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жара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пищи влияет на строение зубов, пищеварительной системы и обмен веществ. Человек частично освобождается от прямой зависимости от сырой пищи благодаря приготовлению еды и сельскому хозяйству.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рацион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воды определяет распространение организмов не меньше, чем температура. У пустынных видов развиваются экономный обмен веществ и способы сохранения влаги, а человек использует источники воды и инженерные решения.
</a:t>
            </a:r>
            <a:endParaRPr lang="en-US" sz="1071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засуха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жильё, отопление и технологии позволяют человеку жить в очень разных климатических условиях. Культура компенсирует многие биологические ограничения и расширяет экологические возможности вида.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защита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приспособления и влияние среды обитания
</a:t>
            </a:r>
            <a:endParaRPr lang="en-US" sz="24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биологии человека, этологии и антропологии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 большинства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животные проявляют интеллект и обучение, но у человека эти способности соединены с языком, исторической памятью и общественным опытом.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высокий уровень речи, мышления и культуры у человека создаёт качественное отличие, не отменяя биологического родства с животными.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сходства человека и животных для медицины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Мыши, крысы, кролики и приматы помогают изучать болезни, потому что их органы и системы в основных чертах работают по тем же биологическим принципам, что и у человека.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организмы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поведения и строения мозга делает животных важными моделями для анализа памяти, обучения, стресса и работы нервных центров, которые трудно исследовать только на человеке.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системы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животных исследуют действие препаратов, чтобы заранее оценить эффективность, возможные побочные эффекты и безопасность. Это снижает риск для людей до начала клинических испытаний.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лекарств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требует минимизировать страдания животных, заменять опыты альтернативными методами там, где это возможно, и использовать только необходимое число особей.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ограничения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является частью животного мира, то каждый вид становится неотъемлемой частью общего природного наследия. Исчезновение даже одного вида обедняет биосферу и уменьшает её устойчивость.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поддерживает пищевые цепи, круговорот веществ и природное равновесие. Для этого важны заповедники, национальные парки, Красная книга и природоохранные программы.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родства с животными помогает бережнее относиться к природе в повседневной жизни: не разрушать места обитания, экономить ресурсы и поддерживать экологические инициативы.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с животными и ответственность за биоразнообразие
</a:t>
            </a:r>
            <a:endParaRPr lang="en-US" sz="22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2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доказательства сходства человека и животных
</a:t>
            </a:r>
            <a:endParaRPr lang="en-US" sz="2322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данных анатомии, эмбриологии, генетики, этологии и палеонтологии
</a:t>
            </a:r>
            <a:endParaRPr lang="en-US" sz="16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животные: родство, которое важно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биологически связан с животными общим происхождением, сходством строения и едиными законами эволюции. Осознание этого родства помогает точнее понимать место человека в природе и его ответственность за неё.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2026-06-01T23:44:42Z</dcterms:created>
  <dcterms:modified xsi:type="dcterms:W3CDTF">2026-06-01T23:44:42Z</dcterms:modified>
</cp:coreProperties>
</file>