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и пассивные инфинитивы в английском языке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пассив, perfect и progressive инфинитивы шаг за 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9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часто встречаются в текстах, новостях и заданиях. Они помогают понять, что произошло, когда именно и почему в предложении важен результат, а не исполнитель 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Passive Voice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пассивном залоге подлежащее обозначает не исполнителя, а того, кто или что испытывает действие: The cake was eaten. Такой способ делает акцент на результате.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 пассива — be + V3. Форма be меняется по времени и лицу, а V3 остаётся третьей формой смыслового глагола: cleaned, built, sent.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назвать того, кто совершил действие, используют by: The window was broken by a ball. Но часто исполнитель не указывается, если он неизвестен или неважен.
</a:t>
            </a:r>
            <a:endParaRPr lang="en-US" sz="875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пассив удобен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особенно полезен, когда важнее само событие, чем его автор. Например: The house was built in 1998. Здесь главное — факт и результат.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нейтральности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текст звучит более нейтрально и официально. Поэтому такие формы часто встречаются в сообщениях, инструкциях и учебных материалах, где важна точность формулировки.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85753"/>
            <a:ext cx="3239400" cy="11957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пассивный залог: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как меняется смысл предложения и на что смещается внимание.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внимание переносится с исполнителя на действие или результат, поэтому структура особенно полезна для письменных и нейтральных сообщений.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грамматических моделей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пассивного залога по временам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действий, которые происходят регулярно или обычно, используется am/is/are + V3: The letters are sent every day. Форма показывает сам факт действия без акцента на исполнителя.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Passive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прошедших событий применяется was/were + V3: The letter was sent yesterday. Эта модель помогает рассказать о действии, которое уже завершилось к моменту речи.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Passive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будущих действий используется will be + V3: The bridge will be repaired next month. Здесь время пассива зависит от момента действия, а не от лица, которое его выполняет.
</a:t>
            </a:r>
            <a:endParaRPr lang="en-US" sz="12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пассивный залог встречается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особенно заметен в текстах, где нужно сообщать факты кратко и без лишнего акцента на действующем лице.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пассив нужен там, где важны результат, точность и нейтральный тон; в разговорной речи он используется реже.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текстов по частоте употребления пассива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 Infinitive в пассиве: to have been + V3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to have been + V3 указывает, что действие завершилось раньше другого момента. Она помогает показать предшествование, даже если точная дата не названа.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report is said to have been sent форма показывает: отправка произошла раньше сообщения о ней. Смысл строится вокруг уже завершённого действия.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часто встречается после said, believed, expected, supposed. Эти слова подсказывают, что говорящий сообщает не факт напрямую, а чьё-то мнение, предположение или сообщение.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 Passive Infinitive помогает точнее понимать порядок событий в сложных предложениях. Это особенно полезно при чтении новостей, пересказе и переводе текстов с reported speech.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Perfect Infinitive в пассивных структурах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действие завершилось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уже произошло до другого момента: объект был выбран, отремонтирован или передан. Именно это значение передаёт perfect passive infinitive.
</a:t>
            </a:r>
            <a:endParaRPr lang="en-US" sz="814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 нём сообщили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появляется сообщение, оценка или предположение: говорят, считают, ожидают. Конструкция показывает, что информация относится к уже завершённому действию.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понимания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 последовательность событий без точной даты. Это помогает правильно переводить предложения с глаголами мнения и в косвенной речи.
</a:t>
            </a:r>
            <a:endParaRPr lang="en-US" sz="8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пассивный инфинитив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правильную форму по времени и смыслу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Infinitive в пассиве: to be being + V3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being + V3 показывает, что действие не просто происходит, а находится в развитии именно в данный момент. Пример: The house seems to be being painted.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Редкая, но важная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эта конструкция встречается нечасто, потому что звучит формально и громоздко. Однако её важно узнавать при чтении, чтобы правильно понять смысл предложения.
</a:t>
            </a:r>
            <a:endParaRPr lang="en-US" sz="1099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её распознать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be being, а затем V3, перед вами passive progressive infinitive. Такая форма помогает увидеть не только факт действия, но и его длительность.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54788"/>
            <a:ext cx="3239400" cy="12576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пассивных инфинитивов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отличаются не только строением, но и тем, какой момент действия они подчёркивают.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форма, тем точнее она передаёт время и длительность; в речи и учебных текстах чаще всего нужна простая модель.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грамматическому описанию passive infinitives в школьном курсе английского языка.
</a:t>
            </a:r>
            <a:endParaRPr lang="en-US" sz="7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теоретически возможна, но в реальных текстах встречается крайне редко; для 9 класса важнее уверенно узнавать более употребительные пассивные инфинитивы.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неиспользуемая конструкция в школьной практике.
</a:t>
            </a:r>
            <a:endParaRPr lang="en-US" sz="1526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описание пассивных инфинитивов в учебных материалах по английскому языку.
</a:t>
            </a:r>
            <a:endParaRPr lang="en-US" sz="6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каких слов употребляются пассивные инфинитивы
</a:t>
            </a:r>
            <a:endParaRPr lang="en-US" sz="2152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seem и appear пассивный инфинитив часто показывает, что действие выглядит завершённым или происходящим сейчас: The bridge seems to have been damaged. Такая конструкция помогает передать не факт, а впечатление.
</a:t>
            </a:r>
            <a:endParaRPr lang="en-US" sz="833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 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expect, be likely и be supposed пассивная форма нужна, когда речь идёт о предполагаемом результате, а не о действующем лице: The homework is expected to be checked tomorrow.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 необходимость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 и need пассивный инфинитив показывает, что объект требует действия: The room needs to be cleaned. Здесь важен не исполнитель, а сам результат, который должен быть достигнут.
</a:t>
            </a:r>
            <a:endParaRPr lang="en-US" sz="875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эти слова, полезно сразу искать связку to be, to have been или to be being. Она помогает быстро распознать пассивную инфинитивную конструкцию в тексте.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особенно важны при переводе, потому что меняют смысл всего предложения. Если не заметить пассив, можно неверно определить, кто совершает действие и когда оно происходит.
</a:t>
            </a:r>
            <a:endParaRPr lang="en-US" sz="8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пассивных инфинитивов
</a:t>
            </a:r>
            <a:endParaRPr lang="en-US" sz="196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в длинных конструкциях, где важно не потерять вспомогательные элементы и правильно выбрать форму глагола.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третьей формой глагола и словом been; именно они чаще всего ломают пассивную структуру.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типичных ошибок по теме passive infinitives.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passive infinitive от active infinitive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что важнее в предложении: сам объект или тот, кто действует. Если речь идёт о результате действия над предметом, чаще нужен passive infinitive.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обычно есть to be или to have been, после которых стоит третья форма глагола. В активе инфинитив короче: to repair, to choose, to explain.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пары вроде to repair и to be repaired, to choose и to have been chosen. В первой форме важен исполнитель, во второй — объект и результат действия.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expected, seem, need и want пассивная форма встречается особенно часто. Контекст подсказывает, нужно ли показать действие над объектом или сам процесс действий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пассивного инфинитива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зависит от времени действия, его длительности и роли исполнителя.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пассивных конструкций из реальной речи и текстов
</a:t>
            </a:r>
            <a:endParaRPr lang="en-US" sz="2025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monument was built in 1889 показывает, как пассив помогает сообщить исторический факт без акцента на том, кто именно выполнял работу. В центре внимания остаётся событие и его результат.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homework is expected to be checked tomorrow часто встречается в школьной речи и заданиях. Здесь важнее проверка, чем человек, который будет её выполнять, поэтому используется пассивная инфинитивная форма.
</a:t>
            </a:r>
            <a:endParaRPr lang="en-US" sz="1261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seats are reported to be being replaced показывает действие в процессе. Подобные формулы особенно характерны для письменного английского, где нужно точно обозначить, что происходит прямо сейчас.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road seems to have been closed overnight передаёт уже завершившееся действие, о котором сообщают как о факте. Такая конструкция удобна в новостях, объявлениях и коротких сообщениях.
</a:t>
            </a:r>
            <a:endParaRPr lang="en-US" sz="12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инфинитивы и их частотность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более сложные формы используются заметно реже, особенно в устной речи и простых учебных текстах.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пассивная форма доминирует, а каждая следующая ступень сложности резко снижает частотность употребления.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относительной частотности пассивных инфинитивов.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to be стоит третья форма глагола, обычно перед нами пассивная конструкция: to be done, to be built, to be cleaned. Это самая простая и самая частая модель.
</a:t>
            </a:r>
            <a:endParaRPr lang="en-US" sz="1003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завершённость раньше другого момента, появляется been: to have been done. Эта форма помогает показать, что действие уже произошло до оценки, сообщения или другого события.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подчеркнуть действие в развитии, используется to be being + V3. Такая модель редка, но её стоит узнавать в чтении, чтобы не потерять смысл длительности.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достаточно уверенно распознавать три основные модели: to be done, to have been done и to be being done. Остальные формы встречаются значительно реже.
</a:t>
            </a:r>
            <a:endParaRPr lang="en-US" sz="10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Passive Voice и пассивных инфинитивах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делает главным действие и результат, а пассивные инфинитивы помогают точнее передать время и длительность. Если видеть to be done, to have been done и to be being done, английский текст становится понятнее.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2026-05-31T13:01:19Z</dcterms:created>
  <dcterms:modified xsi:type="dcterms:W3CDTF">2026-05-31T13:01:19Z</dcterms:modified>
</cp:coreProperties>
</file>