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русских писателей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Рассказы, повести и романы о человеке в трудное время: семья, память и выбор между добром и злом.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был XX век для России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для России стал временем революций, войн и перемен. Писатели видели, как истории отражаются в судьбах обычных людей. В прозе звучат раздумья о честности, смелости и достоинстве.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проза XX века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периодами: от психологизма к войне, деревне и более свободному взгляду на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начала века: человек и его чувства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писатели пристально разглядывали внутренний мир героя: что он чувствует, о чём мечтает, как переживает любовь и одиночество. Психология человека становилась главным интересом.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Ивана Бунина и Александра Куприна важны точные описания природы, быта и характера. Читатель узнаёт человека через детали, а не через громкие лозунги.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прозу часто отличает ясный, красивый язык. Настроение героев передаётся тонко: по смене интонации, наблюдению, мельчайшим эмоциям и впечатлениям.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мира и невозвратное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писал о красоте окружающего мира и о воспоминаниях, которые невозможно вернуть. Его герои часто оглядываются назад и понимают, что время уходит навсегда, оставляя только следы в сердце.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 в рассказах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«Лёгкое дыхание», «Антоновские яблоки», «Тёмные аллеи» заметны грусть и ностальгия. Бунин внимательно ловит мимолётные чувства человека, показывая их через точные образы и язык.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и тема памяти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революции: новые темы и новые герои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в прозе усилились сюжеты разлома прежней жизни. Авторы показывали трудные перемены и то, как людям приходится выбирать, приспосабливаться или сопротивляться.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чаще показывали героя не только в личных обстоятельствах, но и в связи с историей. Так читатель видит: судьба человека меняется вместе с судьбой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 этом направлении сыграли Михаил Булгаков, Михаил Зощенко, Андрей Платонов и Юрий Олеша. Их тексты по-разному, но одинаково внимательно смотрят на человека в эпоху перемен.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реальность помог литературе не терять живую правду. В центре оставались поступки людей, их ошибки, надежды и боль, а также поиск смысла в неспокойное время.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Булгаков: сатира и фантастика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 умел соединять юмор, фантастику и серьёзные размышления о добре и зле. Его произведения заставляют смеяться, но после смеха остаётся вопрос: как человек поступает и кем становится.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«Собачье сердце» показан опыт превращения собаки в человека. Автор высмеивает грубость, невежество и самоуверенность, будто предупреждая: не всё, что «изменилось», стало лучше. В романе «Мастер и Маргарита» важны свобода, творчество, любовь и ответственность.
</a:t>
            </a:r>
            <a:endParaRPr lang="en-US" sz="1194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XX века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темы часто переплетаются: семейные истории раскрывают войну, а память помогает понять выбор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война и история, потому что они сильнее всего меняли жизнь страны и характеры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тематическая оценка на основе школьного курса литературы (точные доли авторских публикаций не приводятся).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5542" y="1636550"/>
            <a:ext cx="3648341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XX века и их известные произведения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книги часто называют главными для русской прозы XX столетия: автор, произведение и год первой публикации или создания.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подборке видно, что проза века охватывает разные эпохи: от революционных и военных лет до более поздних размышлений о прошлом и совести.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сведения по литературе XX века (год указан как в школьных формулировках).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правда о войне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говорит не только о героизме. В центре — испытание для каждого человека: как держаться, когда страшно, и как действовать, чтобы защитить других.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потери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боль потерь и переживания солдат и мирных людей. Важными становятся дружба, забота и способность оставаться человеком даже в самые тяжёлые моменты.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приходится выбирать быстро и часто ошибаться. Произведения помогают понять, как поступки, даже небольшие, могут повлиять на исход и на судьбы близких.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ключевых авторов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Эстафету военной правды продолжают Константин Симонов, Борис Васильев, Виктор Некрасов и Юрий Бондарев. Их тексты показывают войну как реальность истории и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и «Тихий Дон»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донских казаков жизнь измеряется семейными связями: словом, работой, заботой о близких. В романе любовь и верность показаны не как «красивые чувства», а как ежедневный выбор. Когда вокруг сгущаются бури, именно дом становится опорой для многих решений.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держит человека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войны и революции герой постоянно оказывается перед вопросом: как остаться человеком? Шолохов показывает, как долг, честь и дружба сталкиваются с реальными обстоятельствами. Народные характеры раскрываются через поступки, разговоры и молчание, когда цена ошибки становится слишком высокой.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испытание выбора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возвращение к «земле и человеку»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снова ставят в центр деревенскую жизнь: труд, быт, нравственные правила. Личные истории становятся способом говорить о будущем и о том, что теряется без памяти.
</a:t>
            </a:r>
            <a:endParaRPr lang="en-US" sz="1245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1970–1980-е: дом как нравственный оплот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семья, кладбище, родные места — всё превращается в важные «точки смысла». Писатели показывают, что человек держится за традиции не ради прошлого, а ради ответственности.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тревога за традиции и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усиливается ощущение утраты: старые порядки уходят, а вместе с ними исчезают привычные связи. Тема природы звучит как вопрос совести перед родной землёй.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разговор о цене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деревенской теме добавляется более горький взгляд: нужно сохранить главное, пока не поздно. Память становится способом выжить духовно, даже когда меняется жизнь вокруг.
</a:t>
            </a:r>
            <a:endParaRPr lang="en-US" sz="1204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1762" y="1844204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4569" y="1844204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лагерях и репрессиях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 обычный день заключённого: работа, страх, мелкие надежды. На небольшом отрезке времени видна система насилия и то, как человек всё равно старается сохранить достоинство и внутреннюю опору.
</a:t>
            </a:r>
            <a:endParaRPr lang="en-US" sz="1252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«Колымские рассказы»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реальность раскрывается через тяжёлые эпизоды и суровые условия. Эти рассказы важны тем, что передают не только события, но и выносливость духа, способность помнить себя человеком.
</a:t>
            </a:r>
            <a:endParaRPr lang="en-US" sz="1186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Гинзбург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Евгении Гинзбург личная память помогает понять механизм репрессий. В центре оказывается не «героический подвиг», а ежедневная борьба за разум, человеческое чувство и право не озлобиться.
</a:t>
            </a:r>
            <a:endParaRPr lang="en-US" sz="1186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прозы XX века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«моды», а то, как большие события меняли язык писателей: от внутренней жизни — к вопросам ответственности и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концу века, тем сильнее звучит размышление об истории и человеке: литература всё чаще возвращается к прошлому, чтобы понять настоящее.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периодизация по тематическим сдвигам в русской прозе XX века (без точных числовых измерений).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прозы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строится на точных бытовых деталях: как звучит разговор, что лежит на столе, как выглядит дорога или окно. Эти мелочи помогают читателю «увидеть» эпоху глазами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умеют передавать внутренний мир без лишних объяснений: через мысли, паузы, смену настроения, короткие наблюдения. От этого меняется темп и ритм повествования.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XX века бывает лиричной, строгой или даже смешной — и всё зависит от авторского взгляда. Поэтому в книгах встречаются разные художественные приёмы и разные интонации, от грусти до резкого суда над злом.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599001"/>
            <a:ext cx="3812100" cy="2416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прозы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того, какие смыслы чаще всего выходят на первый план в разные годы: психология, эксперименты, война, деревня, репрессии и поздние размышления.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отличаются не только темами, но и «вопросом», который задаёт литература: как человек держится в переломные моменты и что считается главным в его выборе.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тематическим тенденциям русской прозы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экранизируют, герои оживают через лица, голоса, темп сцен. Например, «Собачье сердце» легко узнаётся по контрасту между мечтой и реальностью, где юмор помогает заметить серьёзные проблемы общества.
</a:t>
            </a:r>
            <a:endParaRPr lang="en-US" sz="692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повесть становится зрительным образом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Киноленты и сериалы по роману показывают, как личная жизнь казаков переплетается с войной и революцией. Сцены семейных разногласий и примирений помогают почувствовать цену выбора, которую несёт эпоха.
</a:t>
            </a:r>
            <a:endParaRPr lang="en-US" sz="699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Дон»: семейные чувства на фоне истории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вроде «А зори здесь тихие» и «Они сражались за Родину» заставляют смотреть на войну глазами людей, а не только через победные лозунги. Благодаря фильмам у зрителей появляется интерес к книгам и к их авторской правде.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 экране: память и сопереживание
</a:t>
            </a:r>
            <a:endParaRPr lang="en-US" sz="87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XX века в кино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проза важна школьнику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учат замечать доброту, смелость и честность в поступках. Они показывают, что характер раскрывается в трудных ситуациях, а не в удобное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помогают понять, как большие исторические события затрагивают обычную семью и судьбу одного человека. Читатель видит связь «истории на страницах» и жизни рядом.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много тем памяти и уважения к прошлому: к родной земле, людям, пережившим войну и трудные годы. Это формирует бережное отношение к тому, что кажется «обычным».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проза развивает чувство ответственности: герой выбирает между добром и злом, и последствия видны сразу. Такой опыт помогает обсуждать поступки и собственные решения.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произведения прозы XX века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последовательность чтения и анализа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века — в человеческих историях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XX века показала жизнь человека в очень трудное и изменчивое время. В ней соединились память о прошлом, размышления о войне, деревне, семье, совести и выборе между добром и злом.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2026-05-12T20:11:57Z</dcterms:created>
  <dcterms:modified xsi:type="dcterms:W3CDTF">2026-05-12T20:11:57Z</dcterms:modified>
</cp:coreProperties>
</file>